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Architects Daughter" panose="020B0604020202020204" charset="0"/>
      <p:regular r:id="rId40"/>
    </p:embeddedFont>
    <p:embeddedFont>
      <p:font typeface="Caveat Brush" pitchFamily="2" charset="0"/>
      <p:regular r:id="rId41"/>
    </p:embeddedFont>
    <p:embeddedFont>
      <p:font typeface="Corbel" panose="020B0503020204020204" pitchFamily="34" charset="0"/>
      <p:regular r:id="rId42"/>
      <p:bold r:id="rId43"/>
      <p:italic r:id="rId44"/>
      <p:boldItalic r:id="rId45"/>
    </p:embeddedFont>
    <p:embeddedFont>
      <p:font typeface="Covered By Your Grace" panose="020B0604020202020204" charset="0"/>
      <p:regular r:id="rId46"/>
    </p:embeddedFont>
    <p:embeddedFont>
      <p:font typeface="Kalam" panose="020B0604020202020204" charset="0"/>
      <p:regular r:id="rId47"/>
      <p:bold r:id="rId48"/>
    </p:embeddedFont>
    <p:embeddedFont>
      <p:font typeface="Knewave" panose="020B0604020202020204"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zGiG8vnWBGG9mH5ef7t/gfkO9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4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04afe529a1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04afe529a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04afe529a1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04afe529a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4afe529a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g204afe529a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3b80bbd0c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3b80bbd0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b80bbd0c2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3b80bbd0c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21371fa091_1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21371fa09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5aace513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265aace513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3b80bbd0c2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23b80bbd0c2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f137c3d8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f137c3d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217b00968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2217b009687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f137c3d8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g1ef137c3d87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2e27606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gb2e27606d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b2e27606d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gb2e27606d1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5" name="Google Shape;49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b2e27606d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b2e27606d1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b2e27606d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b2e27606d1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3e847b6ee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3e847b6ee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6" name="Google Shape;55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21371fa091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221371fa091_1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04afe529a1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04afe529a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21371fa091_1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21371fa09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4afe529a1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4afe529a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7"/>
          <p:cNvSpPr/>
          <p:nvPr/>
        </p:nvSpPr>
        <p:spPr>
          <a:xfrm>
            <a:off x="284163" y="444728"/>
            <a:ext cx="857408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6" name="Google Shape;16;p27"/>
          <p:cNvGrpSpPr/>
          <p:nvPr/>
        </p:nvGrpSpPr>
        <p:grpSpPr>
          <a:xfrm>
            <a:off x="284163" y="1906542"/>
            <a:ext cx="8576373" cy="137411"/>
            <a:chOff x="284163" y="1759424"/>
            <a:chExt cx="8576373" cy="137411"/>
          </a:xfrm>
        </p:grpSpPr>
        <p:sp>
          <p:nvSpPr>
            <p:cNvPr id="17" name="Google Shape;17;p27"/>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7"/>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7"/>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0" name="Google Shape;20;p27"/>
          <p:cNvSpPr txBox="1"/>
          <p:nvPr/>
        </p:nvSpPr>
        <p:spPr>
          <a:xfrm>
            <a:off x="8230889" y="444728"/>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21" name="Google Shape;21;p27"/>
          <p:cNvSpPr txBox="1">
            <a:spLocks noGrp="1"/>
          </p:cNvSpPr>
          <p:nvPr>
            <p:ph type="ctrTitle"/>
          </p:nvPr>
        </p:nvSpPr>
        <p:spPr>
          <a:xfrm>
            <a:off x="421341" y="449005"/>
            <a:ext cx="7808976" cy="1088136"/>
          </a:xfrm>
          <a:prstGeom prst="rect">
            <a:avLst/>
          </a:prstGeom>
          <a:noFill/>
          <a:ln>
            <a:noFill/>
          </a:ln>
        </p:spPr>
        <p:txBody>
          <a:bodyPr spcFirstLastPara="1" wrap="square" lIns="91425" tIns="45700" rIns="91425" bIns="45700" anchor="b" anchorCtr="0">
            <a:normAutofit/>
          </a:bodyPr>
          <a:lstStyle>
            <a:lvl1pPr lvl="0" algn="l">
              <a:lnSpc>
                <a:spcPct val="109523"/>
              </a:lnSpc>
              <a:spcBef>
                <a:spcPts val="0"/>
              </a:spcBef>
              <a:spcAft>
                <a:spcPts val="0"/>
              </a:spcAft>
              <a:buClr>
                <a:schemeClr val="lt1"/>
              </a:buClr>
              <a:buSzPts val="4200"/>
              <a:buFont typeface="Corbel"/>
              <a:buNone/>
              <a:defRPr sz="4200">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subTitle" idx="1"/>
          </p:nvPr>
        </p:nvSpPr>
        <p:spPr>
          <a:xfrm>
            <a:off x="476205" y="1532427"/>
            <a:ext cx="7754112" cy="48463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A5A5A5"/>
              </a:buClr>
              <a:buSzPts val="1620"/>
              <a:buFont typeface="Noto Sans Symbols"/>
              <a:buNone/>
              <a:defRPr sz="1800">
                <a:solidFill>
                  <a:schemeClr val="lt1"/>
                </a:solidFill>
                <a:latin typeface="Calibri"/>
                <a:ea typeface="Calibri"/>
                <a:cs typeface="Calibri"/>
                <a:sym typeface="Calibri"/>
              </a:defRPr>
            </a:lvl1pPr>
            <a:lvl2pPr lvl="1" algn="ctr">
              <a:lnSpc>
                <a:spcPct val="100000"/>
              </a:lnSpc>
              <a:spcBef>
                <a:spcPts val="600"/>
              </a:spcBef>
              <a:spcAft>
                <a:spcPts val="0"/>
              </a:spcAft>
              <a:buSzPts val="198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620"/>
              <a:buNone/>
              <a:defRPr>
                <a:solidFill>
                  <a:srgbClr val="888888"/>
                </a:solidFill>
              </a:defRPr>
            </a:lvl4pPr>
            <a:lvl5pPr lvl="4" algn="ctr">
              <a:lnSpc>
                <a:spcPct val="100000"/>
              </a:lnSpc>
              <a:spcBef>
                <a:spcPts val="600"/>
              </a:spcBef>
              <a:spcAft>
                <a:spcPts val="0"/>
              </a:spcAft>
              <a:buSzPts val="1620"/>
              <a:buNone/>
              <a:defRPr>
                <a:solidFill>
                  <a:srgbClr val="888888"/>
                </a:solidFill>
              </a:defRPr>
            </a:lvl5pPr>
            <a:lvl6pPr lvl="5" algn="ctr">
              <a:lnSpc>
                <a:spcPct val="100000"/>
              </a:lnSpc>
              <a:spcBef>
                <a:spcPts val="600"/>
              </a:spcBef>
              <a:spcAft>
                <a:spcPts val="0"/>
              </a:spcAft>
              <a:buSzPts val="1620"/>
              <a:buNone/>
              <a:defRPr>
                <a:solidFill>
                  <a:srgbClr val="888888"/>
                </a:solidFill>
              </a:defRPr>
            </a:lvl6pPr>
            <a:lvl7pPr lvl="6" algn="ctr">
              <a:lnSpc>
                <a:spcPct val="100000"/>
              </a:lnSpc>
              <a:spcBef>
                <a:spcPts val="600"/>
              </a:spcBef>
              <a:spcAft>
                <a:spcPts val="0"/>
              </a:spcAft>
              <a:buSzPts val="1620"/>
              <a:buNone/>
              <a:defRPr>
                <a:solidFill>
                  <a:srgbClr val="888888"/>
                </a:solidFill>
              </a:defRPr>
            </a:lvl7pPr>
            <a:lvl8pPr lvl="7" algn="ctr">
              <a:lnSpc>
                <a:spcPct val="100000"/>
              </a:lnSpc>
              <a:spcBef>
                <a:spcPts val="600"/>
              </a:spcBef>
              <a:spcAft>
                <a:spcPts val="0"/>
              </a:spcAft>
              <a:buSzPts val="1620"/>
              <a:buNone/>
              <a:defRPr>
                <a:solidFill>
                  <a:srgbClr val="888888"/>
                </a:solidFill>
              </a:defRPr>
            </a:lvl8pPr>
            <a:lvl9pPr lvl="8" algn="ctr">
              <a:lnSpc>
                <a:spcPct val="100000"/>
              </a:lnSpc>
              <a:spcBef>
                <a:spcPts val="600"/>
              </a:spcBef>
              <a:spcAft>
                <a:spcPts val="0"/>
              </a:spcAft>
              <a:buSzPts val="1620"/>
              <a:buNone/>
              <a:defRPr>
                <a:solidFill>
                  <a:srgbClr val="888888"/>
                </a:solidFill>
              </a:defRPr>
            </a:lvl9pPr>
          </a:lstStyle>
          <a:p>
            <a:endParaRPr/>
          </a:p>
        </p:txBody>
      </p:sp>
      <p:sp>
        <p:nvSpPr>
          <p:cNvPr id="23" name="Google Shape;23;p27"/>
          <p:cNvSpPr/>
          <p:nvPr/>
        </p:nvSpPr>
        <p:spPr>
          <a:xfrm>
            <a:off x="284163" y="6227064"/>
            <a:ext cx="8574087" cy="173736"/>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268941" y="1298762"/>
            <a:ext cx="4069080" cy="11620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2"/>
              </a:buClr>
              <a:buSzPts val="3200"/>
              <a:buFont typeface="Corbel"/>
              <a:buNone/>
              <a:defRPr sz="32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a:off x="4783567" y="914400"/>
            <a:ext cx="4069080" cy="5211763"/>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120" name="Google Shape;120;p36"/>
          <p:cNvSpPr txBox="1">
            <a:spLocks noGrp="1"/>
          </p:cNvSpPr>
          <p:nvPr>
            <p:ph type="body" idx="2"/>
          </p:nvPr>
        </p:nvSpPr>
        <p:spPr>
          <a:xfrm>
            <a:off x="268941" y="2456329"/>
            <a:ext cx="4069080" cy="318247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00"/>
              </a:spcBef>
              <a:spcAft>
                <a:spcPts val="0"/>
              </a:spcAft>
              <a:buSzPts val="1620"/>
              <a:buNone/>
              <a:defRPr sz="1800"/>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21" name="Google Shape;121;p3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24" name="Google Shape;124;p36"/>
          <p:cNvGrpSpPr/>
          <p:nvPr/>
        </p:nvGrpSpPr>
        <p:grpSpPr>
          <a:xfrm>
            <a:off x="284163" y="452718"/>
            <a:ext cx="8576373" cy="137411"/>
            <a:chOff x="284163" y="1577847"/>
            <a:chExt cx="8576373" cy="137411"/>
          </a:xfrm>
        </p:grpSpPr>
        <p:sp>
          <p:nvSpPr>
            <p:cNvPr id="125" name="Google Shape;125;p36"/>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36"/>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36"/>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37"/>
          <p:cNvSpPr/>
          <p:nvPr/>
        </p:nvSpPr>
        <p:spPr>
          <a:xfrm>
            <a:off x="284163" y="4801575"/>
            <a:ext cx="857408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30" name="Google Shape;130;p37"/>
          <p:cNvGrpSpPr/>
          <p:nvPr/>
        </p:nvGrpSpPr>
        <p:grpSpPr>
          <a:xfrm>
            <a:off x="284163" y="6263389"/>
            <a:ext cx="8576373" cy="137411"/>
            <a:chOff x="284163" y="1759424"/>
            <a:chExt cx="8576373" cy="137411"/>
          </a:xfrm>
        </p:grpSpPr>
        <p:sp>
          <p:nvSpPr>
            <p:cNvPr id="131" name="Google Shape;131;p37"/>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37"/>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37"/>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4" name="Google Shape;134;p37"/>
          <p:cNvSpPr txBox="1">
            <a:spLocks noGrp="1"/>
          </p:cNvSpPr>
          <p:nvPr>
            <p:ph type="title"/>
          </p:nvPr>
        </p:nvSpPr>
        <p:spPr>
          <a:xfrm>
            <a:off x="363071" y="4800600"/>
            <a:ext cx="836024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7"/>
          <p:cNvSpPr>
            <a:spLocks noGrp="1"/>
          </p:cNvSpPr>
          <p:nvPr>
            <p:ph type="pic" idx="2"/>
          </p:nvPr>
        </p:nvSpPr>
        <p:spPr>
          <a:xfrm>
            <a:off x="284163" y="457199"/>
            <a:ext cx="8577072" cy="4352544"/>
          </a:xfrm>
          <a:prstGeom prst="rect">
            <a:avLst/>
          </a:prstGeom>
          <a:noFill/>
          <a:ln>
            <a:noFill/>
          </a:ln>
        </p:spPr>
      </p:sp>
      <p:sp>
        <p:nvSpPr>
          <p:cNvPr id="136" name="Google Shape;136;p37"/>
          <p:cNvSpPr txBox="1">
            <a:spLocks noGrp="1"/>
          </p:cNvSpPr>
          <p:nvPr>
            <p:ph type="body" idx="1"/>
          </p:nvPr>
        </p:nvSpPr>
        <p:spPr>
          <a:xfrm>
            <a:off x="419099" y="5367338"/>
            <a:ext cx="830421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37" name="Google Shape;137;p37"/>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7"/>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Alt.">
  <p:cSld name="Picture with Caption, Alt.">
    <p:spTree>
      <p:nvGrpSpPr>
        <p:cNvPr id="1" name="Shape 140"/>
        <p:cNvGrpSpPr/>
        <p:nvPr/>
      </p:nvGrpSpPr>
      <p:grpSpPr>
        <a:xfrm>
          <a:off x="0" y="0"/>
          <a:ext cx="0" cy="0"/>
          <a:chOff x="0" y="0"/>
          <a:chExt cx="0" cy="0"/>
        </a:xfrm>
      </p:grpSpPr>
      <p:grpSp>
        <p:nvGrpSpPr>
          <p:cNvPr id="141" name="Google Shape;141;p38"/>
          <p:cNvGrpSpPr/>
          <p:nvPr/>
        </p:nvGrpSpPr>
        <p:grpSpPr>
          <a:xfrm>
            <a:off x="284163" y="4280647"/>
            <a:ext cx="8576373" cy="137411"/>
            <a:chOff x="284163" y="1759424"/>
            <a:chExt cx="8576373" cy="137411"/>
          </a:xfrm>
        </p:grpSpPr>
        <p:sp>
          <p:nvSpPr>
            <p:cNvPr id="142" name="Google Shape;142;p38"/>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38"/>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38"/>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Google Shape;145;p38"/>
          <p:cNvSpPr txBox="1">
            <a:spLocks noGrp="1"/>
          </p:cNvSpPr>
          <p:nvPr>
            <p:ph type="title"/>
          </p:nvPr>
        </p:nvSpPr>
        <p:spPr>
          <a:xfrm>
            <a:off x="363071" y="4778189"/>
            <a:ext cx="836024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2800"/>
              <a:buFont typeface="Corbel"/>
              <a:buNone/>
              <a:defRPr sz="28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8"/>
          <p:cNvSpPr>
            <a:spLocks noGrp="1"/>
          </p:cNvSpPr>
          <p:nvPr>
            <p:ph type="pic" idx="2"/>
          </p:nvPr>
        </p:nvSpPr>
        <p:spPr>
          <a:xfrm>
            <a:off x="284163" y="457200"/>
            <a:ext cx="8577072" cy="3822192"/>
          </a:xfrm>
          <a:prstGeom prst="rect">
            <a:avLst/>
          </a:prstGeom>
          <a:noFill/>
          <a:ln>
            <a:noFill/>
          </a:ln>
        </p:spPr>
      </p:sp>
      <p:sp>
        <p:nvSpPr>
          <p:cNvPr id="147" name="Google Shape;147;p38"/>
          <p:cNvSpPr txBox="1">
            <a:spLocks noGrp="1"/>
          </p:cNvSpPr>
          <p:nvPr>
            <p:ph type="body" idx="1"/>
          </p:nvPr>
        </p:nvSpPr>
        <p:spPr>
          <a:xfrm>
            <a:off x="419099" y="5344927"/>
            <a:ext cx="830421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rgbClr val="262626"/>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48" name="Google Shape;148;p3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icture, and Caption">
  <p:cSld name="Content, Picture, and Caption">
    <p:spTree>
      <p:nvGrpSpPr>
        <p:cNvPr id="1" name="Shape 151"/>
        <p:cNvGrpSpPr/>
        <p:nvPr/>
      </p:nvGrpSpPr>
      <p:grpSpPr>
        <a:xfrm>
          <a:off x="0" y="0"/>
          <a:ext cx="0" cy="0"/>
          <a:chOff x="0" y="0"/>
          <a:chExt cx="0" cy="0"/>
        </a:xfrm>
      </p:grpSpPr>
      <p:sp>
        <p:nvSpPr>
          <p:cNvPr id="152" name="Google Shape;152;p39"/>
          <p:cNvSpPr txBox="1">
            <a:spLocks noGrp="1"/>
          </p:cNvSpPr>
          <p:nvPr>
            <p:ph type="body" idx="1"/>
          </p:nvPr>
        </p:nvSpPr>
        <p:spPr>
          <a:xfrm>
            <a:off x="3657600" y="914400"/>
            <a:ext cx="5195047" cy="5211763"/>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153" name="Google Shape;153;p3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39"/>
          <p:cNvSpPr/>
          <p:nvPr/>
        </p:nvSpPr>
        <p:spPr>
          <a:xfrm>
            <a:off x="284163" y="4267200"/>
            <a:ext cx="2743200" cy="2120153"/>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157" name="Google Shape;157;p39"/>
          <p:cNvSpPr txBox="1">
            <a:spLocks noGrp="1"/>
          </p:cNvSpPr>
          <p:nvPr>
            <p:ph type="body" idx="2"/>
          </p:nvPr>
        </p:nvSpPr>
        <p:spPr>
          <a:xfrm>
            <a:off x="419101" y="4953001"/>
            <a:ext cx="2472017" cy="12460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58" name="Google Shape;158;p39"/>
          <p:cNvSpPr txBox="1">
            <a:spLocks noGrp="1"/>
          </p:cNvSpPr>
          <p:nvPr>
            <p:ph type="title"/>
          </p:nvPr>
        </p:nvSpPr>
        <p:spPr>
          <a:xfrm>
            <a:off x="410764" y="4419600"/>
            <a:ext cx="2475395" cy="51098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orbel"/>
              <a:buNone/>
              <a:defRPr sz="2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a:spLocks noGrp="1"/>
          </p:cNvSpPr>
          <p:nvPr>
            <p:ph type="pic" idx="3"/>
          </p:nvPr>
        </p:nvSpPr>
        <p:spPr>
          <a:xfrm>
            <a:off x="284164" y="594360"/>
            <a:ext cx="2743200" cy="3675888"/>
          </a:xfrm>
          <a:prstGeom prst="rect">
            <a:avLst/>
          </a:prstGeom>
          <a:noFill/>
          <a:ln>
            <a:noFill/>
          </a:ln>
        </p:spPr>
      </p:sp>
      <p:grpSp>
        <p:nvGrpSpPr>
          <p:cNvPr id="160" name="Google Shape;160;p39"/>
          <p:cNvGrpSpPr/>
          <p:nvPr/>
        </p:nvGrpSpPr>
        <p:grpSpPr>
          <a:xfrm>
            <a:off x="284163" y="461682"/>
            <a:ext cx="8576373" cy="137411"/>
            <a:chOff x="284163" y="1759424"/>
            <a:chExt cx="8576373" cy="137411"/>
          </a:xfrm>
        </p:grpSpPr>
        <p:sp>
          <p:nvSpPr>
            <p:cNvPr id="161" name="Google Shape;161;p3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3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3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164"/>
        <p:cNvGrpSpPr/>
        <p:nvPr/>
      </p:nvGrpSpPr>
      <p:grpSpPr>
        <a:xfrm>
          <a:off x="0" y="0"/>
          <a:ext cx="0" cy="0"/>
          <a:chOff x="0" y="0"/>
          <a:chExt cx="0" cy="0"/>
        </a:xfrm>
      </p:grpSpPr>
      <p:sp>
        <p:nvSpPr>
          <p:cNvPr id="165" name="Google Shape;165;p40"/>
          <p:cNvSpPr/>
          <p:nvPr/>
        </p:nvSpPr>
        <p:spPr>
          <a:xfrm>
            <a:off x="3021013" y="4801575"/>
            <a:ext cx="583723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166" name="Google Shape;166;p40"/>
          <p:cNvGrpSpPr/>
          <p:nvPr/>
        </p:nvGrpSpPr>
        <p:grpSpPr>
          <a:xfrm>
            <a:off x="284163" y="6263389"/>
            <a:ext cx="8576373" cy="137411"/>
            <a:chOff x="284163" y="1759424"/>
            <a:chExt cx="8576373" cy="137411"/>
          </a:xfrm>
        </p:grpSpPr>
        <p:sp>
          <p:nvSpPr>
            <p:cNvPr id="167" name="Google Shape;167;p40"/>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40"/>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40"/>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0" name="Google Shape;170;p40"/>
          <p:cNvSpPr txBox="1">
            <a:spLocks noGrp="1"/>
          </p:cNvSpPr>
          <p:nvPr>
            <p:ph type="title"/>
          </p:nvPr>
        </p:nvSpPr>
        <p:spPr>
          <a:xfrm>
            <a:off x="3031661" y="4800600"/>
            <a:ext cx="5691651"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orbel"/>
              <a:buNone/>
              <a:defRPr sz="28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0"/>
          <p:cNvSpPr>
            <a:spLocks noGrp="1"/>
          </p:cNvSpPr>
          <p:nvPr>
            <p:ph type="pic" idx="2"/>
          </p:nvPr>
        </p:nvSpPr>
        <p:spPr>
          <a:xfrm>
            <a:off x="3021014" y="457199"/>
            <a:ext cx="5833872" cy="4352544"/>
          </a:xfrm>
          <a:prstGeom prst="rect">
            <a:avLst/>
          </a:prstGeom>
          <a:noFill/>
          <a:ln>
            <a:noFill/>
          </a:ln>
        </p:spPr>
      </p:sp>
      <p:sp>
        <p:nvSpPr>
          <p:cNvPr id="172" name="Google Shape;172;p40"/>
          <p:cNvSpPr txBox="1">
            <a:spLocks noGrp="1"/>
          </p:cNvSpPr>
          <p:nvPr>
            <p:ph type="body" idx="1"/>
          </p:nvPr>
        </p:nvSpPr>
        <p:spPr>
          <a:xfrm>
            <a:off x="3069805" y="5367338"/>
            <a:ext cx="5653507"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60"/>
              <a:buNone/>
              <a:defRPr sz="1400">
                <a:solidFill>
                  <a:schemeClr val="lt1"/>
                </a:solidFill>
              </a:defRPr>
            </a:lvl1pPr>
            <a:lvl2pPr marL="914400" lvl="1" indent="-228600" algn="l">
              <a:lnSpc>
                <a:spcPct val="100000"/>
              </a:lnSpc>
              <a:spcBef>
                <a:spcPts val="600"/>
              </a:spcBef>
              <a:spcAft>
                <a:spcPts val="0"/>
              </a:spcAft>
              <a:buSzPts val="1080"/>
              <a:buNone/>
              <a:defRPr sz="1200"/>
            </a:lvl2pPr>
            <a:lvl3pPr marL="1371600" lvl="2" indent="-228600" algn="l">
              <a:lnSpc>
                <a:spcPct val="100000"/>
              </a:lnSpc>
              <a:spcBef>
                <a:spcPts val="600"/>
              </a:spcBef>
              <a:spcAft>
                <a:spcPts val="0"/>
              </a:spcAft>
              <a:buSzPts val="900"/>
              <a:buNone/>
              <a:defRPr sz="1000"/>
            </a:lvl3pPr>
            <a:lvl4pPr marL="1828800" lvl="3" indent="-228600" algn="l">
              <a:lnSpc>
                <a:spcPct val="100000"/>
              </a:lnSpc>
              <a:spcBef>
                <a:spcPts val="600"/>
              </a:spcBef>
              <a:spcAft>
                <a:spcPts val="0"/>
              </a:spcAft>
              <a:buSzPts val="810"/>
              <a:buNone/>
              <a:defRPr sz="900"/>
            </a:lvl4pPr>
            <a:lvl5pPr marL="2286000" lvl="4" indent="-228600" algn="l">
              <a:lnSpc>
                <a:spcPct val="100000"/>
              </a:lnSpc>
              <a:spcBef>
                <a:spcPts val="600"/>
              </a:spcBef>
              <a:spcAft>
                <a:spcPts val="0"/>
              </a:spcAft>
              <a:buSzPts val="810"/>
              <a:buNone/>
              <a:defRPr sz="900"/>
            </a:lvl5pPr>
            <a:lvl6pPr marL="2743200" lvl="5" indent="-228600" algn="l">
              <a:lnSpc>
                <a:spcPct val="100000"/>
              </a:lnSpc>
              <a:spcBef>
                <a:spcPts val="600"/>
              </a:spcBef>
              <a:spcAft>
                <a:spcPts val="0"/>
              </a:spcAft>
              <a:buSzPts val="810"/>
              <a:buNone/>
              <a:defRPr sz="900"/>
            </a:lvl6pPr>
            <a:lvl7pPr marL="3200400" lvl="6" indent="-228600" algn="l">
              <a:lnSpc>
                <a:spcPct val="100000"/>
              </a:lnSpc>
              <a:spcBef>
                <a:spcPts val="600"/>
              </a:spcBef>
              <a:spcAft>
                <a:spcPts val="0"/>
              </a:spcAft>
              <a:buSzPts val="810"/>
              <a:buNone/>
              <a:defRPr sz="900"/>
            </a:lvl7pPr>
            <a:lvl8pPr marL="3657600" lvl="7" indent="-228600" algn="l">
              <a:lnSpc>
                <a:spcPct val="100000"/>
              </a:lnSpc>
              <a:spcBef>
                <a:spcPts val="600"/>
              </a:spcBef>
              <a:spcAft>
                <a:spcPts val="0"/>
              </a:spcAft>
              <a:buSzPts val="810"/>
              <a:buNone/>
              <a:defRPr sz="900"/>
            </a:lvl8pPr>
            <a:lvl9pPr marL="4114800" lvl="8" indent="-228600" algn="l">
              <a:lnSpc>
                <a:spcPct val="100000"/>
              </a:lnSpc>
              <a:spcBef>
                <a:spcPts val="600"/>
              </a:spcBef>
              <a:spcAft>
                <a:spcPts val="0"/>
              </a:spcAft>
              <a:buSzPts val="810"/>
              <a:buNone/>
              <a:defRPr sz="900"/>
            </a:lvl9pPr>
          </a:lstStyle>
          <a:p>
            <a:endParaRPr/>
          </a:p>
        </p:txBody>
      </p:sp>
      <p:sp>
        <p:nvSpPr>
          <p:cNvPr id="173" name="Google Shape;173;p4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40"/>
          <p:cNvSpPr>
            <a:spLocks noGrp="1"/>
          </p:cNvSpPr>
          <p:nvPr>
            <p:ph type="pic" idx="3"/>
          </p:nvPr>
        </p:nvSpPr>
        <p:spPr>
          <a:xfrm>
            <a:off x="284164" y="457200"/>
            <a:ext cx="2736850" cy="2907792"/>
          </a:xfrm>
          <a:prstGeom prst="rect">
            <a:avLst/>
          </a:prstGeom>
          <a:noFill/>
          <a:ln>
            <a:noFill/>
          </a:ln>
        </p:spPr>
      </p:sp>
      <p:sp>
        <p:nvSpPr>
          <p:cNvPr id="177" name="Google Shape;177;p40"/>
          <p:cNvSpPr>
            <a:spLocks noGrp="1"/>
          </p:cNvSpPr>
          <p:nvPr>
            <p:ph type="pic" idx="4"/>
          </p:nvPr>
        </p:nvSpPr>
        <p:spPr>
          <a:xfrm>
            <a:off x="284164" y="3364992"/>
            <a:ext cx="2736850" cy="2898648"/>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8"/>
        <p:cNvGrpSpPr/>
        <p:nvPr/>
      </p:nvGrpSpPr>
      <p:grpSpPr>
        <a:xfrm>
          <a:off x="0" y="0"/>
          <a:ext cx="0" cy="0"/>
          <a:chOff x="0" y="0"/>
          <a:chExt cx="0" cy="0"/>
        </a:xfrm>
      </p:grpSpPr>
      <p:sp>
        <p:nvSpPr>
          <p:cNvPr id="179" name="Google Shape;179;p41"/>
          <p:cNvSpPr/>
          <p:nvPr/>
        </p:nvSpPr>
        <p:spPr>
          <a:xfrm>
            <a:off x="284163" y="455773"/>
            <a:ext cx="8574087"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0" name="Google Shape;180;p41"/>
          <p:cNvGrpSpPr/>
          <p:nvPr/>
        </p:nvGrpSpPr>
        <p:grpSpPr>
          <a:xfrm>
            <a:off x="284163" y="1577847"/>
            <a:ext cx="8576373" cy="137411"/>
            <a:chOff x="284163" y="1577847"/>
            <a:chExt cx="8576373" cy="137411"/>
          </a:xfrm>
        </p:grpSpPr>
        <p:sp>
          <p:nvSpPr>
            <p:cNvPr id="181" name="Google Shape;181;p41"/>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1"/>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41"/>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4" name="Google Shape;184;p41"/>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1"/>
          <p:cNvSpPr txBox="1">
            <a:spLocks noGrp="1"/>
          </p:cNvSpPr>
          <p:nvPr>
            <p:ph type="body" idx="1"/>
          </p:nvPr>
        </p:nvSpPr>
        <p:spPr>
          <a:xfrm rot="5400000">
            <a:off x="2564607" y="-146843"/>
            <a:ext cx="4013200" cy="8574087"/>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186" name="Google Shape;186;p4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2"/>
          <p:cNvSpPr/>
          <p:nvPr/>
        </p:nvSpPr>
        <p:spPr>
          <a:xfrm rot="5400000">
            <a:off x="5313882" y="2857535"/>
            <a:ext cx="5934615"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2"/>
          <p:cNvSpPr txBox="1">
            <a:spLocks noGrp="1"/>
          </p:cNvSpPr>
          <p:nvPr>
            <p:ph type="title"/>
          </p:nvPr>
        </p:nvSpPr>
        <p:spPr>
          <a:xfrm rot="5400000">
            <a:off x="5219069" y="2949131"/>
            <a:ext cx="5921375" cy="969264"/>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400"/>
              <a:buFont typeface="Corbe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2"/>
          <p:cNvSpPr txBox="1">
            <a:spLocks noGrp="1"/>
          </p:cNvSpPr>
          <p:nvPr>
            <p:ph type="body" idx="1"/>
          </p:nvPr>
        </p:nvSpPr>
        <p:spPr>
          <a:xfrm rot="5400000">
            <a:off x="564357" y="177006"/>
            <a:ext cx="5937250" cy="6497637"/>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193" name="Google Shape;193;p4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96" name="Google Shape;196;p42"/>
          <p:cNvGrpSpPr/>
          <p:nvPr/>
        </p:nvGrpSpPr>
        <p:grpSpPr>
          <a:xfrm rot="5400000">
            <a:off x="4658724" y="3355723"/>
            <a:ext cx="5934456" cy="137411"/>
            <a:chOff x="284163" y="1577847"/>
            <a:chExt cx="8576373" cy="137411"/>
          </a:xfrm>
        </p:grpSpPr>
        <p:sp>
          <p:nvSpPr>
            <p:cNvPr id="197" name="Google Shape;197;p42"/>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42"/>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42"/>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8"/>
          <p:cNvSpPr/>
          <p:nvPr/>
        </p:nvSpPr>
        <p:spPr>
          <a:xfrm>
            <a:off x="284163" y="455773"/>
            <a:ext cx="8574087"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6" name="Google Shape;26;p28"/>
          <p:cNvGrpSpPr/>
          <p:nvPr/>
        </p:nvGrpSpPr>
        <p:grpSpPr>
          <a:xfrm>
            <a:off x="284163" y="1577847"/>
            <a:ext cx="8576373" cy="137411"/>
            <a:chOff x="284163" y="1577847"/>
            <a:chExt cx="8576373" cy="137411"/>
          </a:xfrm>
        </p:grpSpPr>
        <p:sp>
          <p:nvSpPr>
            <p:cNvPr id="27" name="Google Shape;27;p28"/>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8"/>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 name="Google Shape;30;p28"/>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2000"/>
              </a:spcBef>
              <a:spcAft>
                <a:spcPts val="0"/>
              </a:spcAft>
              <a:buSzPts val="1620"/>
              <a:buChar char="?"/>
              <a:defRPr/>
            </a:lvl1pPr>
            <a:lvl2pPr marL="914400" lvl="1" indent="-331469" algn="l">
              <a:lnSpc>
                <a:spcPct val="100000"/>
              </a:lnSpc>
              <a:spcBef>
                <a:spcPts val="600"/>
              </a:spcBef>
              <a:spcAft>
                <a:spcPts val="0"/>
              </a:spcAft>
              <a:buSzPts val="1620"/>
              <a:buChar char="?"/>
              <a:defRPr/>
            </a:lvl2pPr>
            <a:lvl3pPr marL="1371600" lvl="2" indent="-331469" algn="l">
              <a:lnSpc>
                <a:spcPct val="100000"/>
              </a:lnSpc>
              <a:spcBef>
                <a:spcPts val="600"/>
              </a:spcBef>
              <a:spcAft>
                <a:spcPts val="0"/>
              </a:spcAft>
              <a:buSzPts val="1620"/>
              <a:buChar char="?"/>
              <a:defRPr/>
            </a:lvl3pPr>
            <a:lvl4pPr marL="1828800" lvl="3" indent="-331469" algn="l">
              <a:lnSpc>
                <a:spcPct val="100000"/>
              </a:lnSpc>
              <a:spcBef>
                <a:spcPts val="600"/>
              </a:spcBef>
              <a:spcAft>
                <a:spcPts val="0"/>
              </a:spcAft>
              <a:buSzPts val="1620"/>
              <a:buChar char="?"/>
              <a:defRPr/>
            </a:lvl4pPr>
            <a:lvl5pPr marL="2286000" lvl="4" indent="-331470" algn="l">
              <a:lnSpc>
                <a:spcPct val="100000"/>
              </a:lnSpc>
              <a:spcBef>
                <a:spcPts val="600"/>
              </a:spcBef>
              <a:spcAft>
                <a:spcPts val="0"/>
              </a:spcAft>
              <a:buSzPts val="1620"/>
              <a:buChar char="?"/>
              <a:defRPr/>
            </a:lvl5pPr>
            <a:lvl6pPr marL="2743200" lvl="5" indent="-331470" algn="l">
              <a:lnSpc>
                <a:spcPct val="100000"/>
              </a:lnSpc>
              <a:spcBef>
                <a:spcPts val="600"/>
              </a:spcBef>
              <a:spcAft>
                <a:spcPts val="0"/>
              </a:spcAft>
              <a:buSzPts val="1620"/>
              <a:buChar char="?"/>
              <a:defRPr/>
            </a:lvl6pPr>
            <a:lvl7pPr marL="3200400" lvl="6" indent="-331470" algn="l">
              <a:lnSpc>
                <a:spcPct val="100000"/>
              </a:lnSpc>
              <a:spcBef>
                <a:spcPts val="600"/>
              </a:spcBef>
              <a:spcAft>
                <a:spcPts val="0"/>
              </a:spcAft>
              <a:buSzPts val="1620"/>
              <a:buChar char="?"/>
              <a:defRPr/>
            </a:lvl7pPr>
            <a:lvl8pPr marL="3657600" lvl="7" indent="-331470" algn="l">
              <a:lnSpc>
                <a:spcPct val="100000"/>
              </a:lnSpc>
              <a:spcBef>
                <a:spcPts val="600"/>
              </a:spcBef>
              <a:spcAft>
                <a:spcPts val="0"/>
              </a:spcAft>
              <a:buSzPts val="1620"/>
              <a:buChar char="?"/>
              <a:defRPr/>
            </a:lvl8pPr>
            <a:lvl9pPr marL="4114800" lvl="8" indent="-331470" algn="l">
              <a:lnSpc>
                <a:spcPct val="100000"/>
              </a:lnSpc>
              <a:spcBef>
                <a:spcPts val="600"/>
              </a:spcBef>
              <a:spcAft>
                <a:spcPts val="0"/>
              </a:spcAft>
              <a:buSzPts val="1620"/>
              <a:buChar char="?"/>
              <a:defRPr/>
            </a:lvl9pPr>
          </a:lstStyle>
          <a:p>
            <a:endParaRPr/>
          </a:p>
        </p:txBody>
      </p:sp>
      <p:sp>
        <p:nvSpPr>
          <p:cNvPr id="32" name="Google Shape;32;p28"/>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5"/>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9" name="Google Shape;39;p35"/>
          <p:cNvGrpSpPr/>
          <p:nvPr/>
        </p:nvGrpSpPr>
        <p:grpSpPr>
          <a:xfrm>
            <a:off x="284163" y="452718"/>
            <a:ext cx="8576373" cy="137411"/>
            <a:chOff x="284163" y="1577847"/>
            <a:chExt cx="8576373" cy="137411"/>
          </a:xfrm>
        </p:grpSpPr>
        <p:sp>
          <p:nvSpPr>
            <p:cNvPr id="40" name="Google Shape;40;p35"/>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3"/>
        <p:cNvGrpSpPr/>
        <p:nvPr/>
      </p:nvGrpSpPr>
      <p:grpSpPr>
        <a:xfrm>
          <a:off x="0" y="0"/>
          <a:ext cx="0" cy="0"/>
          <a:chOff x="0" y="0"/>
          <a:chExt cx="0" cy="0"/>
        </a:xfrm>
      </p:grpSpPr>
      <p:sp>
        <p:nvSpPr>
          <p:cNvPr id="44" name="Google Shape;44;p29"/>
          <p:cNvSpPr/>
          <p:nvPr/>
        </p:nvSpPr>
        <p:spPr>
          <a:xfrm>
            <a:off x="284163" y="444728"/>
            <a:ext cx="857408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sp>
        <p:nvSpPr>
          <p:cNvPr id="45" name="Google Shape;45;p29"/>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9"/>
          <p:cNvSpPr>
            <a:spLocks noGrp="1"/>
          </p:cNvSpPr>
          <p:nvPr>
            <p:ph type="pic" idx="2"/>
          </p:nvPr>
        </p:nvSpPr>
        <p:spPr>
          <a:xfrm>
            <a:off x="284162" y="2017058"/>
            <a:ext cx="8574087" cy="4377391"/>
          </a:xfrm>
          <a:prstGeom prst="rect">
            <a:avLst/>
          </a:prstGeom>
          <a:noFill/>
          <a:ln>
            <a:noFill/>
          </a:ln>
        </p:spPr>
      </p:sp>
      <p:sp>
        <p:nvSpPr>
          <p:cNvPr id="49" name="Google Shape;49;p29"/>
          <p:cNvSpPr txBox="1">
            <a:spLocks noGrp="1"/>
          </p:cNvSpPr>
          <p:nvPr>
            <p:ph type="subTitle" idx="1"/>
          </p:nvPr>
        </p:nvSpPr>
        <p:spPr>
          <a:xfrm>
            <a:off x="472420" y="1532965"/>
            <a:ext cx="7754284" cy="48409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620"/>
              <a:buNone/>
              <a:defRPr sz="1800">
                <a:solidFill>
                  <a:schemeClr val="lt1"/>
                </a:solidFill>
              </a:defRPr>
            </a:lvl1pPr>
            <a:lvl2pPr lvl="1" algn="ctr">
              <a:lnSpc>
                <a:spcPct val="100000"/>
              </a:lnSpc>
              <a:spcBef>
                <a:spcPts val="600"/>
              </a:spcBef>
              <a:spcAft>
                <a:spcPts val="0"/>
              </a:spcAft>
              <a:buSzPts val="198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620"/>
              <a:buNone/>
              <a:defRPr>
                <a:solidFill>
                  <a:srgbClr val="888888"/>
                </a:solidFill>
              </a:defRPr>
            </a:lvl4pPr>
            <a:lvl5pPr lvl="4" algn="ctr">
              <a:lnSpc>
                <a:spcPct val="100000"/>
              </a:lnSpc>
              <a:spcBef>
                <a:spcPts val="600"/>
              </a:spcBef>
              <a:spcAft>
                <a:spcPts val="0"/>
              </a:spcAft>
              <a:buSzPts val="1620"/>
              <a:buNone/>
              <a:defRPr>
                <a:solidFill>
                  <a:srgbClr val="888888"/>
                </a:solidFill>
              </a:defRPr>
            </a:lvl5pPr>
            <a:lvl6pPr lvl="5" algn="ctr">
              <a:lnSpc>
                <a:spcPct val="100000"/>
              </a:lnSpc>
              <a:spcBef>
                <a:spcPts val="600"/>
              </a:spcBef>
              <a:spcAft>
                <a:spcPts val="0"/>
              </a:spcAft>
              <a:buSzPts val="1620"/>
              <a:buNone/>
              <a:defRPr>
                <a:solidFill>
                  <a:srgbClr val="888888"/>
                </a:solidFill>
              </a:defRPr>
            </a:lvl6pPr>
            <a:lvl7pPr lvl="6" algn="ctr">
              <a:lnSpc>
                <a:spcPct val="100000"/>
              </a:lnSpc>
              <a:spcBef>
                <a:spcPts val="600"/>
              </a:spcBef>
              <a:spcAft>
                <a:spcPts val="0"/>
              </a:spcAft>
              <a:buSzPts val="1620"/>
              <a:buNone/>
              <a:defRPr>
                <a:solidFill>
                  <a:srgbClr val="888888"/>
                </a:solidFill>
              </a:defRPr>
            </a:lvl7pPr>
            <a:lvl8pPr lvl="7" algn="ctr">
              <a:lnSpc>
                <a:spcPct val="100000"/>
              </a:lnSpc>
              <a:spcBef>
                <a:spcPts val="600"/>
              </a:spcBef>
              <a:spcAft>
                <a:spcPts val="0"/>
              </a:spcAft>
              <a:buSzPts val="1620"/>
              <a:buNone/>
              <a:defRPr>
                <a:solidFill>
                  <a:srgbClr val="888888"/>
                </a:solidFill>
              </a:defRPr>
            </a:lvl8pPr>
            <a:lvl9pPr lvl="8" algn="ctr">
              <a:lnSpc>
                <a:spcPct val="100000"/>
              </a:lnSpc>
              <a:spcBef>
                <a:spcPts val="600"/>
              </a:spcBef>
              <a:spcAft>
                <a:spcPts val="0"/>
              </a:spcAft>
              <a:buSzPts val="1620"/>
              <a:buNone/>
              <a:defRPr>
                <a:solidFill>
                  <a:srgbClr val="888888"/>
                </a:solidFill>
              </a:defRPr>
            </a:lvl9pPr>
          </a:lstStyle>
          <a:p>
            <a:endParaRPr/>
          </a:p>
        </p:txBody>
      </p:sp>
      <p:grpSp>
        <p:nvGrpSpPr>
          <p:cNvPr id="50" name="Google Shape;50;p29"/>
          <p:cNvGrpSpPr/>
          <p:nvPr/>
        </p:nvGrpSpPr>
        <p:grpSpPr>
          <a:xfrm>
            <a:off x="284163" y="1906542"/>
            <a:ext cx="8576373" cy="137411"/>
            <a:chOff x="284163" y="1759424"/>
            <a:chExt cx="8576373" cy="137411"/>
          </a:xfrm>
        </p:grpSpPr>
        <p:sp>
          <p:nvSpPr>
            <p:cNvPr id="51" name="Google Shape;51;p29"/>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29"/>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9"/>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4" name="Google Shape;54;p29"/>
          <p:cNvSpPr txBox="1"/>
          <p:nvPr/>
        </p:nvSpPr>
        <p:spPr>
          <a:xfrm>
            <a:off x="8230889" y="444728"/>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55" name="Google Shape;55;p29"/>
          <p:cNvSpPr txBox="1">
            <a:spLocks noGrp="1"/>
          </p:cNvSpPr>
          <p:nvPr>
            <p:ph type="ctrTitle"/>
          </p:nvPr>
        </p:nvSpPr>
        <p:spPr>
          <a:xfrm>
            <a:off x="418633" y="444728"/>
            <a:ext cx="7810967" cy="1088237"/>
          </a:xfrm>
          <a:prstGeom prst="rect">
            <a:avLst/>
          </a:prstGeom>
          <a:noFill/>
          <a:ln>
            <a:noFill/>
          </a:ln>
        </p:spPr>
        <p:txBody>
          <a:bodyPr spcFirstLastPara="1" wrap="square" lIns="91425" tIns="45700" rIns="91425" bIns="45700" anchor="b" anchorCtr="0">
            <a:normAutofit/>
          </a:bodyPr>
          <a:lstStyle>
            <a:lvl1pPr lvl="0" algn="l">
              <a:lnSpc>
                <a:spcPct val="109523"/>
              </a:lnSpc>
              <a:spcBef>
                <a:spcPts val="0"/>
              </a:spcBef>
              <a:spcAft>
                <a:spcPts val="0"/>
              </a:spcAft>
              <a:buClr>
                <a:schemeClr val="lt1"/>
              </a:buClr>
              <a:buSzPts val="42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30"/>
          <p:cNvSpPr/>
          <p:nvPr/>
        </p:nvSpPr>
        <p:spPr>
          <a:xfrm>
            <a:off x="284163" y="4801575"/>
            <a:ext cx="857408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58" name="Google Shape;58;p30"/>
          <p:cNvGrpSpPr/>
          <p:nvPr/>
        </p:nvGrpSpPr>
        <p:grpSpPr>
          <a:xfrm>
            <a:off x="284163" y="6263389"/>
            <a:ext cx="8576373" cy="137411"/>
            <a:chOff x="284163" y="1759424"/>
            <a:chExt cx="8576373" cy="137411"/>
          </a:xfrm>
        </p:grpSpPr>
        <p:sp>
          <p:nvSpPr>
            <p:cNvPr id="59" name="Google Shape;59;p30"/>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30"/>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30"/>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2" name="Google Shape;62;p30"/>
          <p:cNvSpPr txBox="1"/>
          <p:nvPr/>
        </p:nvSpPr>
        <p:spPr>
          <a:xfrm>
            <a:off x="8230889" y="4801575"/>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63" name="Google Shape;63;p30"/>
          <p:cNvSpPr txBox="1">
            <a:spLocks noGrp="1"/>
          </p:cNvSpPr>
          <p:nvPr>
            <p:ph type="title"/>
          </p:nvPr>
        </p:nvSpPr>
        <p:spPr>
          <a:xfrm>
            <a:off x="429768" y="4814125"/>
            <a:ext cx="7772400" cy="10515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200"/>
              <a:buFont typeface="Corbel"/>
              <a:buNone/>
              <a:defRPr sz="4200" b="0" i="0" cap="none">
                <a:solidFill>
                  <a:schemeClr val="lt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475488" y="5861304"/>
            <a:ext cx="7735824" cy="4023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20"/>
              <a:buNone/>
              <a:defRPr sz="1800">
                <a:solidFill>
                  <a:schemeClr val="lt1"/>
                </a:solidFill>
                <a:latin typeface="Calibri"/>
                <a:ea typeface="Calibri"/>
                <a:cs typeface="Calibri"/>
                <a:sym typeface="Calibri"/>
              </a:defRPr>
            </a:lvl1pPr>
            <a:lvl2pPr marL="914400" lvl="1" indent="-228600" algn="l">
              <a:lnSpc>
                <a:spcPct val="100000"/>
              </a:lnSpc>
              <a:spcBef>
                <a:spcPts val="600"/>
              </a:spcBef>
              <a:spcAft>
                <a:spcPts val="0"/>
              </a:spcAft>
              <a:buSzPts val="1620"/>
              <a:buNone/>
              <a:defRPr sz="1800">
                <a:solidFill>
                  <a:srgbClr val="888888"/>
                </a:solidFill>
              </a:defRPr>
            </a:lvl2pPr>
            <a:lvl3pPr marL="1371600" lvl="2" indent="-228600" algn="l">
              <a:lnSpc>
                <a:spcPct val="100000"/>
              </a:lnSpc>
              <a:spcBef>
                <a:spcPts val="600"/>
              </a:spcBef>
              <a:spcAft>
                <a:spcPts val="0"/>
              </a:spcAft>
              <a:buSzPts val="1440"/>
              <a:buNone/>
              <a:defRPr sz="1600">
                <a:solidFill>
                  <a:srgbClr val="888888"/>
                </a:solidFill>
              </a:defRPr>
            </a:lvl3pPr>
            <a:lvl4pPr marL="1828800" lvl="3" indent="-228600" algn="l">
              <a:lnSpc>
                <a:spcPct val="100000"/>
              </a:lnSpc>
              <a:spcBef>
                <a:spcPts val="600"/>
              </a:spcBef>
              <a:spcAft>
                <a:spcPts val="0"/>
              </a:spcAft>
              <a:buSzPts val="1260"/>
              <a:buNone/>
              <a:defRPr sz="1400">
                <a:solidFill>
                  <a:srgbClr val="888888"/>
                </a:solidFill>
              </a:defRPr>
            </a:lvl4pPr>
            <a:lvl5pPr marL="2286000" lvl="4" indent="-228600" algn="l">
              <a:lnSpc>
                <a:spcPct val="100000"/>
              </a:lnSpc>
              <a:spcBef>
                <a:spcPts val="600"/>
              </a:spcBef>
              <a:spcAft>
                <a:spcPts val="0"/>
              </a:spcAft>
              <a:buSzPts val="1260"/>
              <a:buNone/>
              <a:defRPr sz="1400">
                <a:solidFill>
                  <a:srgbClr val="888888"/>
                </a:solidFill>
              </a:defRPr>
            </a:lvl5pPr>
            <a:lvl6pPr marL="2743200" lvl="5" indent="-228600" algn="l">
              <a:lnSpc>
                <a:spcPct val="100000"/>
              </a:lnSpc>
              <a:spcBef>
                <a:spcPts val="600"/>
              </a:spcBef>
              <a:spcAft>
                <a:spcPts val="0"/>
              </a:spcAft>
              <a:buSzPts val="1260"/>
              <a:buNone/>
              <a:defRPr sz="1400">
                <a:solidFill>
                  <a:srgbClr val="888888"/>
                </a:solidFill>
              </a:defRPr>
            </a:lvl6pPr>
            <a:lvl7pPr marL="3200400" lvl="6" indent="-228600" algn="l">
              <a:lnSpc>
                <a:spcPct val="100000"/>
              </a:lnSpc>
              <a:spcBef>
                <a:spcPts val="600"/>
              </a:spcBef>
              <a:spcAft>
                <a:spcPts val="0"/>
              </a:spcAft>
              <a:buSzPts val="1260"/>
              <a:buNone/>
              <a:defRPr sz="1400">
                <a:solidFill>
                  <a:srgbClr val="888888"/>
                </a:solidFill>
              </a:defRPr>
            </a:lvl7pPr>
            <a:lvl8pPr marL="3657600" lvl="7" indent="-228600" algn="l">
              <a:lnSpc>
                <a:spcPct val="100000"/>
              </a:lnSpc>
              <a:spcBef>
                <a:spcPts val="600"/>
              </a:spcBef>
              <a:spcAft>
                <a:spcPts val="0"/>
              </a:spcAft>
              <a:buSzPts val="1260"/>
              <a:buNone/>
              <a:defRPr sz="1400">
                <a:solidFill>
                  <a:srgbClr val="888888"/>
                </a:solidFill>
              </a:defRPr>
            </a:lvl8pPr>
            <a:lvl9pPr marL="4114800" lvl="8" indent="-228600" algn="l">
              <a:lnSpc>
                <a:spcPct val="100000"/>
              </a:lnSpc>
              <a:spcBef>
                <a:spcPts val="600"/>
              </a:spcBef>
              <a:spcAft>
                <a:spcPts val="0"/>
              </a:spcAft>
              <a:buSzPts val="1260"/>
              <a:buNone/>
              <a:defRPr sz="1400">
                <a:solidFill>
                  <a:srgbClr val="888888"/>
                </a:solidFill>
              </a:defRPr>
            </a:lvl9pPr>
          </a:lstStyle>
          <a:p>
            <a:endParaRPr/>
          </a:p>
        </p:txBody>
      </p:sp>
      <p:sp>
        <p:nvSpPr>
          <p:cNvPr id="65" name="Google Shape;65;p30"/>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68"/>
        <p:cNvGrpSpPr/>
        <p:nvPr/>
      </p:nvGrpSpPr>
      <p:grpSpPr>
        <a:xfrm>
          <a:off x="0" y="0"/>
          <a:ext cx="0" cy="0"/>
          <a:chOff x="0" y="0"/>
          <a:chExt cx="0" cy="0"/>
        </a:xfrm>
      </p:grpSpPr>
      <p:sp>
        <p:nvSpPr>
          <p:cNvPr id="69" name="Google Shape;69;p31"/>
          <p:cNvSpPr>
            <a:spLocks noGrp="1"/>
          </p:cNvSpPr>
          <p:nvPr>
            <p:ph type="pic" idx="2"/>
          </p:nvPr>
        </p:nvSpPr>
        <p:spPr>
          <a:xfrm>
            <a:off x="284162" y="443754"/>
            <a:ext cx="8574087" cy="4370293"/>
          </a:xfrm>
          <a:prstGeom prst="rect">
            <a:avLst/>
          </a:prstGeom>
          <a:noFill/>
          <a:ln>
            <a:noFill/>
          </a:ln>
        </p:spPr>
      </p:sp>
      <p:sp>
        <p:nvSpPr>
          <p:cNvPr id="70" name="Google Shape;70;p31"/>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31"/>
          <p:cNvSpPr/>
          <p:nvPr/>
        </p:nvSpPr>
        <p:spPr>
          <a:xfrm>
            <a:off x="284163" y="4801575"/>
            <a:ext cx="8574087" cy="1468437"/>
          </a:xfrm>
          <a:prstGeom prst="rect">
            <a:avLst/>
          </a:prstGeom>
          <a:solidFill>
            <a:srgbClr val="262626">
              <a:alpha val="83529"/>
            </a:srgbClr>
          </a:solidFill>
          <a:ln>
            <a:noFill/>
          </a:ln>
        </p:spPr>
        <p:txBody>
          <a:bodyPr spcFirstLastPara="1" wrap="square" lIns="91425" tIns="45700" rIns="182875" bIns="365750" anchor="b" anchorCtr="0">
            <a:normAutofit/>
          </a:bodyPr>
          <a:lstStyle/>
          <a:p>
            <a:pPr marL="0" marR="0" lvl="0" indent="0" algn="l" rtl="0">
              <a:lnSpc>
                <a:spcPct val="100000"/>
              </a:lnSpc>
              <a:spcBef>
                <a:spcPts val="0"/>
              </a:spcBef>
              <a:spcAft>
                <a:spcPts val="0"/>
              </a:spcAft>
              <a:buClr>
                <a:schemeClr val="dk1"/>
              </a:buClr>
              <a:buSzPts val="4200"/>
              <a:buFont typeface="Calibri"/>
              <a:buNone/>
            </a:pPr>
            <a:endParaRPr sz="4200" b="0" i="0" u="none" strike="noStrike" cap="none">
              <a:solidFill>
                <a:schemeClr val="lt1"/>
              </a:solidFill>
              <a:latin typeface="Corbel"/>
              <a:ea typeface="Corbel"/>
              <a:cs typeface="Corbel"/>
              <a:sym typeface="Corbel"/>
            </a:endParaRPr>
          </a:p>
        </p:txBody>
      </p:sp>
      <p:grpSp>
        <p:nvGrpSpPr>
          <p:cNvPr id="74" name="Google Shape;74;p31"/>
          <p:cNvGrpSpPr/>
          <p:nvPr/>
        </p:nvGrpSpPr>
        <p:grpSpPr>
          <a:xfrm>
            <a:off x="284163" y="6263389"/>
            <a:ext cx="8576373" cy="137411"/>
            <a:chOff x="284163" y="1759424"/>
            <a:chExt cx="8576373" cy="137411"/>
          </a:xfrm>
        </p:grpSpPr>
        <p:sp>
          <p:nvSpPr>
            <p:cNvPr id="75" name="Google Shape;75;p31"/>
            <p:cNvSpPr/>
            <p:nvPr/>
          </p:nvSpPr>
          <p:spPr>
            <a:xfrm>
              <a:off x="284163" y="1759424"/>
              <a:ext cx="2743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31"/>
            <p:cNvSpPr/>
            <p:nvPr/>
          </p:nvSpPr>
          <p:spPr>
            <a:xfrm>
              <a:off x="3026392" y="1759424"/>
              <a:ext cx="1600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31"/>
            <p:cNvSpPr/>
            <p:nvPr/>
          </p:nvSpPr>
          <p:spPr>
            <a:xfrm>
              <a:off x="4626864" y="1759424"/>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8" name="Google Shape;78;p31"/>
          <p:cNvSpPr txBox="1"/>
          <p:nvPr/>
        </p:nvSpPr>
        <p:spPr>
          <a:xfrm>
            <a:off x="8230889" y="4801575"/>
            <a:ext cx="5870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a:t>
            </a:r>
            <a:endParaRPr sz="3600" b="0" i="0" u="none" strike="noStrike" cap="none">
              <a:solidFill>
                <a:schemeClr val="lt1"/>
              </a:solidFill>
              <a:latin typeface="Calibri"/>
              <a:ea typeface="Calibri"/>
              <a:cs typeface="Calibri"/>
              <a:sym typeface="Calibri"/>
            </a:endParaRPr>
          </a:p>
        </p:txBody>
      </p:sp>
      <p:sp>
        <p:nvSpPr>
          <p:cNvPr id="79" name="Google Shape;79;p31"/>
          <p:cNvSpPr txBox="1">
            <a:spLocks noGrp="1"/>
          </p:cNvSpPr>
          <p:nvPr>
            <p:ph type="title"/>
          </p:nvPr>
        </p:nvSpPr>
        <p:spPr>
          <a:xfrm>
            <a:off x="430306" y="4814047"/>
            <a:ext cx="7772400" cy="10488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200"/>
              <a:buFont typeface="Corbel"/>
              <a:buNone/>
              <a:defRPr sz="4200" b="0" i="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a:off x="470647" y="5862918"/>
            <a:ext cx="7732059" cy="403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620"/>
              <a:buNone/>
              <a:defRPr sz="1800">
                <a:solidFill>
                  <a:schemeClr val="lt1"/>
                </a:solidFill>
              </a:defRPr>
            </a:lvl1pPr>
            <a:lvl2pPr marL="914400" lvl="1" indent="-228600" algn="l">
              <a:lnSpc>
                <a:spcPct val="100000"/>
              </a:lnSpc>
              <a:spcBef>
                <a:spcPts val="600"/>
              </a:spcBef>
              <a:spcAft>
                <a:spcPts val="0"/>
              </a:spcAft>
              <a:buSzPts val="1620"/>
              <a:buNone/>
              <a:defRPr sz="1800">
                <a:solidFill>
                  <a:srgbClr val="888888"/>
                </a:solidFill>
              </a:defRPr>
            </a:lvl2pPr>
            <a:lvl3pPr marL="1371600" lvl="2" indent="-228600" algn="l">
              <a:lnSpc>
                <a:spcPct val="100000"/>
              </a:lnSpc>
              <a:spcBef>
                <a:spcPts val="600"/>
              </a:spcBef>
              <a:spcAft>
                <a:spcPts val="0"/>
              </a:spcAft>
              <a:buSzPts val="1440"/>
              <a:buNone/>
              <a:defRPr sz="1600">
                <a:solidFill>
                  <a:srgbClr val="888888"/>
                </a:solidFill>
              </a:defRPr>
            </a:lvl3pPr>
            <a:lvl4pPr marL="1828800" lvl="3" indent="-228600" algn="l">
              <a:lnSpc>
                <a:spcPct val="100000"/>
              </a:lnSpc>
              <a:spcBef>
                <a:spcPts val="600"/>
              </a:spcBef>
              <a:spcAft>
                <a:spcPts val="0"/>
              </a:spcAft>
              <a:buSzPts val="1260"/>
              <a:buNone/>
              <a:defRPr sz="1400">
                <a:solidFill>
                  <a:srgbClr val="888888"/>
                </a:solidFill>
              </a:defRPr>
            </a:lvl4pPr>
            <a:lvl5pPr marL="2286000" lvl="4" indent="-228600" algn="l">
              <a:lnSpc>
                <a:spcPct val="100000"/>
              </a:lnSpc>
              <a:spcBef>
                <a:spcPts val="600"/>
              </a:spcBef>
              <a:spcAft>
                <a:spcPts val="0"/>
              </a:spcAft>
              <a:buSzPts val="1260"/>
              <a:buNone/>
              <a:defRPr sz="1400">
                <a:solidFill>
                  <a:srgbClr val="888888"/>
                </a:solidFill>
              </a:defRPr>
            </a:lvl5pPr>
            <a:lvl6pPr marL="2743200" lvl="5" indent="-228600" algn="l">
              <a:lnSpc>
                <a:spcPct val="100000"/>
              </a:lnSpc>
              <a:spcBef>
                <a:spcPts val="600"/>
              </a:spcBef>
              <a:spcAft>
                <a:spcPts val="0"/>
              </a:spcAft>
              <a:buSzPts val="1260"/>
              <a:buNone/>
              <a:defRPr sz="1400">
                <a:solidFill>
                  <a:srgbClr val="888888"/>
                </a:solidFill>
              </a:defRPr>
            </a:lvl6pPr>
            <a:lvl7pPr marL="3200400" lvl="6" indent="-228600" algn="l">
              <a:lnSpc>
                <a:spcPct val="100000"/>
              </a:lnSpc>
              <a:spcBef>
                <a:spcPts val="600"/>
              </a:spcBef>
              <a:spcAft>
                <a:spcPts val="0"/>
              </a:spcAft>
              <a:buSzPts val="1260"/>
              <a:buNone/>
              <a:defRPr sz="1400">
                <a:solidFill>
                  <a:srgbClr val="888888"/>
                </a:solidFill>
              </a:defRPr>
            </a:lvl7pPr>
            <a:lvl8pPr marL="3657600" lvl="7" indent="-228600" algn="l">
              <a:lnSpc>
                <a:spcPct val="100000"/>
              </a:lnSpc>
              <a:spcBef>
                <a:spcPts val="600"/>
              </a:spcBef>
              <a:spcAft>
                <a:spcPts val="0"/>
              </a:spcAft>
              <a:buSzPts val="1260"/>
              <a:buNone/>
              <a:defRPr sz="1400">
                <a:solidFill>
                  <a:srgbClr val="888888"/>
                </a:solidFill>
              </a:defRPr>
            </a:lvl8pPr>
            <a:lvl9pPr marL="4114800" lvl="8" indent="-228600" algn="l">
              <a:lnSpc>
                <a:spcPct val="100000"/>
              </a:lnSpc>
              <a:spcBef>
                <a:spcPts val="600"/>
              </a:spcBef>
              <a:spcAft>
                <a:spcPts val="0"/>
              </a:spcAft>
              <a:buSzPts val="1260"/>
              <a:buNone/>
              <a:defRPr sz="14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32"/>
          <p:cNvSpPr/>
          <p:nvPr/>
        </p:nvSpPr>
        <p:spPr>
          <a:xfrm>
            <a:off x="284163" y="455773"/>
            <a:ext cx="8574087"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3" name="Google Shape;83;p32"/>
          <p:cNvGrpSpPr/>
          <p:nvPr/>
        </p:nvGrpSpPr>
        <p:grpSpPr>
          <a:xfrm>
            <a:off x="284163" y="1577847"/>
            <a:ext cx="8576373" cy="137411"/>
            <a:chOff x="284163" y="1577847"/>
            <a:chExt cx="8576373" cy="137411"/>
          </a:xfrm>
        </p:grpSpPr>
        <p:sp>
          <p:nvSpPr>
            <p:cNvPr id="84" name="Google Shape;84;p32"/>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2"/>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2"/>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 name="Google Shape;87;p32"/>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body" idx="1"/>
          </p:nvPr>
        </p:nvSpPr>
        <p:spPr>
          <a:xfrm>
            <a:off x="403412" y="2151063"/>
            <a:ext cx="3931920" cy="3975100"/>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89" name="Google Shape;89;p32"/>
          <p:cNvSpPr txBox="1">
            <a:spLocks noGrp="1"/>
          </p:cNvSpPr>
          <p:nvPr>
            <p:ph type="body" idx="2"/>
          </p:nvPr>
        </p:nvSpPr>
        <p:spPr>
          <a:xfrm>
            <a:off x="4778188" y="2151063"/>
            <a:ext cx="3931920" cy="3975100"/>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31470" algn="l">
              <a:lnSpc>
                <a:spcPct val="100000"/>
              </a:lnSpc>
              <a:spcBef>
                <a:spcPts val="600"/>
              </a:spcBef>
              <a:spcAft>
                <a:spcPts val="0"/>
              </a:spcAft>
              <a:buSzPts val="1620"/>
              <a:buChar char="?"/>
              <a:defRPr sz="1800"/>
            </a:lvl6pPr>
            <a:lvl7pPr marL="3200400" lvl="6" indent="-331470" algn="l">
              <a:lnSpc>
                <a:spcPct val="100000"/>
              </a:lnSpc>
              <a:spcBef>
                <a:spcPts val="600"/>
              </a:spcBef>
              <a:spcAft>
                <a:spcPts val="0"/>
              </a:spcAft>
              <a:buSzPts val="1620"/>
              <a:buChar char="?"/>
              <a:defRPr sz="1800"/>
            </a:lvl7pPr>
            <a:lvl8pPr marL="3657600" lvl="7" indent="-331470" algn="l">
              <a:lnSpc>
                <a:spcPct val="100000"/>
              </a:lnSpc>
              <a:spcBef>
                <a:spcPts val="600"/>
              </a:spcBef>
              <a:spcAft>
                <a:spcPts val="0"/>
              </a:spcAft>
              <a:buSzPts val="1620"/>
              <a:buChar char="?"/>
              <a:defRPr sz="1800"/>
            </a:lvl8pPr>
            <a:lvl9pPr marL="4114800" lvl="8" indent="-331470" algn="l">
              <a:lnSpc>
                <a:spcPct val="100000"/>
              </a:lnSpc>
              <a:spcBef>
                <a:spcPts val="600"/>
              </a:spcBef>
              <a:spcAft>
                <a:spcPts val="0"/>
              </a:spcAft>
              <a:buSzPts val="1620"/>
              <a:buChar char="?"/>
              <a:defRPr sz="1800"/>
            </a:lvl9pPr>
          </a:lstStyle>
          <a:p>
            <a:endParaRPr/>
          </a:p>
        </p:txBody>
      </p:sp>
      <p:sp>
        <p:nvSpPr>
          <p:cNvPr id="90" name="Google Shape;90;p32"/>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33"/>
          <p:cNvSpPr/>
          <p:nvPr/>
        </p:nvSpPr>
        <p:spPr>
          <a:xfrm>
            <a:off x="284163" y="455773"/>
            <a:ext cx="8574087"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5" name="Google Shape;95;p33"/>
          <p:cNvGrpSpPr/>
          <p:nvPr/>
        </p:nvGrpSpPr>
        <p:grpSpPr>
          <a:xfrm>
            <a:off x="284163" y="1577847"/>
            <a:ext cx="8576373" cy="137411"/>
            <a:chOff x="284163" y="1577847"/>
            <a:chExt cx="8576373" cy="137411"/>
          </a:xfrm>
        </p:grpSpPr>
        <p:sp>
          <p:nvSpPr>
            <p:cNvPr id="96" name="Google Shape;96;p33"/>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3"/>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3"/>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9" name="Google Shape;99;p33"/>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42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403412" y="1735138"/>
            <a:ext cx="3931920" cy="83325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00"/>
              </a:spcBef>
              <a:spcAft>
                <a:spcPts val="0"/>
              </a:spcAft>
              <a:buSzPts val="2340"/>
              <a:buNone/>
              <a:defRPr sz="2600" b="0">
                <a:solidFill>
                  <a:schemeClr val="accent1"/>
                </a:solidFill>
              </a:defRPr>
            </a:lvl1pPr>
            <a:lvl2pPr marL="914400" lvl="1" indent="-228600" algn="l">
              <a:lnSpc>
                <a:spcPct val="100000"/>
              </a:lnSpc>
              <a:spcBef>
                <a:spcPts val="600"/>
              </a:spcBef>
              <a:spcAft>
                <a:spcPts val="0"/>
              </a:spcAft>
              <a:buSzPts val="1800"/>
              <a:buNone/>
              <a:defRPr sz="2000" b="1"/>
            </a:lvl2pPr>
            <a:lvl3pPr marL="1371600" lvl="2" indent="-228600" algn="l">
              <a:lnSpc>
                <a:spcPct val="100000"/>
              </a:lnSpc>
              <a:spcBef>
                <a:spcPts val="600"/>
              </a:spcBef>
              <a:spcAft>
                <a:spcPts val="0"/>
              </a:spcAft>
              <a:buSzPts val="1620"/>
              <a:buNone/>
              <a:defRPr sz="1800" b="1"/>
            </a:lvl3pPr>
            <a:lvl4pPr marL="1828800" lvl="3" indent="-228600" algn="l">
              <a:lnSpc>
                <a:spcPct val="100000"/>
              </a:lnSpc>
              <a:spcBef>
                <a:spcPts val="600"/>
              </a:spcBef>
              <a:spcAft>
                <a:spcPts val="0"/>
              </a:spcAft>
              <a:buSzPts val="1440"/>
              <a:buNone/>
              <a:defRPr sz="1600" b="1"/>
            </a:lvl4pPr>
            <a:lvl5pPr marL="2286000" lvl="4" indent="-228600" algn="l">
              <a:lnSpc>
                <a:spcPct val="100000"/>
              </a:lnSpc>
              <a:spcBef>
                <a:spcPts val="600"/>
              </a:spcBef>
              <a:spcAft>
                <a:spcPts val="0"/>
              </a:spcAft>
              <a:buSzPts val="144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100000"/>
              </a:lnSpc>
              <a:spcBef>
                <a:spcPts val="600"/>
              </a:spcBef>
              <a:spcAft>
                <a:spcPts val="0"/>
              </a:spcAft>
              <a:buSzPts val="1440"/>
              <a:buNone/>
              <a:defRPr sz="1600" b="1"/>
            </a:lvl7pPr>
            <a:lvl8pPr marL="3657600" lvl="7" indent="-228600" algn="l">
              <a:lnSpc>
                <a:spcPct val="100000"/>
              </a:lnSpc>
              <a:spcBef>
                <a:spcPts val="600"/>
              </a:spcBef>
              <a:spcAft>
                <a:spcPts val="0"/>
              </a:spcAft>
              <a:buSzPts val="1440"/>
              <a:buNone/>
              <a:defRPr sz="1600" b="1"/>
            </a:lvl8pPr>
            <a:lvl9pPr marL="4114800" lvl="8" indent="-228600" algn="l">
              <a:lnSpc>
                <a:spcPct val="100000"/>
              </a:lnSpc>
              <a:spcBef>
                <a:spcPts val="600"/>
              </a:spcBef>
              <a:spcAft>
                <a:spcPts val="0"/>
              </a:spcAft>
              <a:buSzPts val="1440"/>
              <a:buNone/>
              <a:defRPr sz="1600" b="1"/>
            </a:lvl9pPr>
          </a:lstStyle>
          <a:p>
            <a:endParaRPr/>
          </a:p>
        </p:txBody>
      </p:sp>
      <p:sp>
        <p:nvSpPr>
          <p:cNvPr id="101" name="Google Shape;101;p33"/>
          <p:cNvSpPr txBox="1">
            <a:spLocks noGrp="1"/>
          </p:cNvSpPr>
          <p:nvPr>
            <p:ph type="body" idx="2"/>
          </p:nvPr>
        </p:nvSpPr>
        <p:spPr>
          <a:xfrm>
            <a:off x="403412" y="2590800"/>
            <a:ext cx="3931920" cy="3535362"/>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20039" algn="l">
              <a:lnSpc>
                <a:spcPct val="100000"/>
              </a:lnSpc>
              <a:spcBef>
                <a:spcPts val="600"/>
              </a:spcBef>
              <a:spcAft>
                <a:spcPts val="0"/>
              </a:spcAft>
              <a:buSzPts val="1440"/>
              <a:buChar char="?"/>
              <a:defRPr sz="1600"/>
            </a:lvl6pPr>
            <a:lvl7pPr marL="3200400" lvl="6" indent="-320039" algn="l">
              <a:lnSpc>
                <a:spcPct val="100000"/>
              </a:lnSpc>
              <a:spcBef>
                <a:spcPts val="600"/>
              </a:spcBef>
              <a:spcAft>
                <a:spcPts val="0"/>
              </a:spcAft>
              <a:buSzPts val="1440"/>
              <a:buChar char="?"/>
              <a:defRPr sz="1600"/>
            </a:lvl7pPr>
            <a:lvl8pPr marL="3657600" lvl="7" indent="-320040" algn="l">
              <a:lnSpc>
                <a:spcPct val="100000"/>
              </a:lnSpc>
              <a:spcBef>
                <a:spcPts val="600"/>
              </a:spcBef>
              <a:spcAft>
                <a:spcPts val="0"/>
              </a:spcAft>
              <a:buSzPts val="1440"/>
              <a:buChar char="?"/>
              <a:defRPr sz="1600"/>
            </a:lvl8pPr>
            <a:lvl9pPr marL="4114800" lvl="8" indent="-320040" algn="l">
              <a:lnSpc>
                <a:spcPct val="100000"/>
              </a:lnSpc>
              <a:spcBef>
                <a:spcPts val="600"/>
              </a:spcBef>
              <a:spcAft>
                <a:spcPts val="0"/>
              </a:spcAft>
              <a:buSzPts val="1440"/>
              <a:buChar char="?"/>
              <a:defRPr sz="1600"/>
            </a:lvl9pPr>
          </a:lstStyle>
          <a:p>
            <a:endParaRPr/>
          </a:p>
        </p:txBody>
      </p:sp>
      <p:sp>
        <p:nvSpPr>
          <p:cNvPr id="102" name="Google Shape;102;p33"/>
          <p:cNvSpPr txBox="1">
            <a:spLocks noGrp="1"/>
          </p:cNvSpPr>
          <p:nvPr>
            <p:ph type="body" idx="3"/>
          </p:nvPr>
        </p:nvSpPr>
        <p:spPr>
          <a:xfrm>
            <a:off x="4779495" y="1735138"/>
            <a:ext cx="3931920" cy="83325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600"/>
              </a:spcBef>
              <a:spcAft>
                <a:spcPts val="0"/>
              </a:spcAft>
              <a:buSzPts val="2340"/>
              <a:buNone/>
              <a:defRPr sz="2600" b="0">
                <a:solidFill>
                  <a:schemeClr val="accent2"/>
                </a:solidFill>
              </a:defRPr>
            </a:lvl1pPr>
            <a:lvl2pPr marL="914400" lvl="1" indent="-228600" algn="l">
              <a:lnSpc>
                <a:spcPct val="100000"/>
              </a:lnSpc>
              <a:spcBef>
                <a:spcPts val="600"/>
              </a:spcBef>
              <a:spcAft>
                <a:spcPts val="0"/>
              </a:spcAft>
              <a:buSzPts val="1800"/>
              <a:buNone/>
              <a:defRPr sz="2000" b="1"/>
            </a:lvl2pPr>
            <a:lvl3pPr marL="1371600" lvl="2" indent="-228600" algn="l">
              <a:lnSpc>
                <a:spcPct val="100000"/>
              </a:lnSpc>
              <a:spcBef>
                <a:spcPts val="600"/>
              </a:spcBef>
              <a:spcAft>
                <a:spcPts val="0"/>
              </a:spcAft>
              <a:buSzPts val="1620"/>
              <a:buNone/>
              <a:defRPr sz="1800" b="1"/>
            </a:lvl3pPr>
            <a:lvl4pPr marL="1828800" lvl="3" indent="-228600" algn="l">
              <a:lnSpc>
                <a:spcPct val="100000"/>
              </a:lnSpc>
              <a:spcBef>
                <a:spcPts val="600"/>
              </a:spcBef>
              <a:spcAft>
                <a:spcPts val="0"/>
              </a:spcAft>
              <a:buSzPts val="1440"/>
              <a:buNone/>
              <a:defRPr sz="1600" b="1"/>
            </a:lvl4pPr>
            <a:lvl5pPr marL="2286000" lvl="4" indent="-228600" algn="l">
              <a:lnSpc>
                <a:spcPct val="100000"/>
              </a:lnSpc>
              <a:spcBef>
                <a:spcPts val="600"/>
              </a:spcBef>
              <a:spcAft>
                <a:spcPts val="0"/>
              </a:spcAft>
              <a:buSzPts val="1440"/>
              <a:buNone/>
              <a:defRPr sz="1600" b="1"/>
            </a:lvl5pPr>
            <a:lvl6pPr marL="2743200" lvl="5" indent="-228600" algn="l">
              <a:lnSpc>
                <a:spcPct val="100000"/>
              </a:lnSpc>
              <a:spcBef>
                <a:spcPts val="600"/>
              </a:spcBef>
              <a:spcAft>
                <a:spcPts val="0"/>
              </a:spcAft>
              <a:buSzPts val="1440"/>
              <a:buNone/>
              <a:defRPr sz="1600" b="1"/>
            </a:lvl6pPr>
            <a:lvl7pPr marL="3200400" lvl="6" indent="-228600" algn="l">
              <a:lnSpc>
                <a:spcPct val="100000"/>
              </a:lnSpc>
              <a:spcBef>
                <a:spcPts val="600"/>
              </a:spcBef>
              <a:spcAft>
                <a:spcPts val="0"/>
              </a:spcAft>
              <a:buSzPts val="1440"/>
              <a:buNone/>
              <a:defRPr sz="1600" b="1"/>
            </a:lvl7pPr>
            <a:lvl8pPr marL="3657600" lvl="7" indent="-228600" algn="l">
              <a:lnSpc>
                <a:spcPct val="100000"/>
              </a:lnSpc>
              <a:spcBef>
                <a:spcPts val="600"/>
              </a:spcBef>
              <a:spcAft>
                <a:spcPts val="0"/>
              </a:spcAft>
              <a:buSzPts val="1440"/>
              <a:buNone/>
              <a:defRPr sz="1600" b="1"/>
            </a:lvl8pPr>
            <a:lvl9pPr marL="4114800" lvl="8" indent="-228600" algn="l">
              <a:lnSpc>
                <a:spcPct val="100000"/>
              </a:lnSpc>
              <a:spcBef>
                <a:spcPts val="600"/>
              </a:spcBef>
              <a:spcAft>
                <a:spcPts val="0"/>
              </a:spcAft>
              <a:buSzPts val="1440"/>
              <a:buNone/>
              <a:defRPr sz="1600" b="1"/>
            </a:lvl9pPr>
          </a:lstStyle>
          <a:p>
            <a:endParaRPr/>
          </a:p>
        </p:txBody>
      </p:sp>
      <p:sp>
        <p:nvSpPr>
          <p:cNvPr id="103" name="Google Shape;103;p33"/>
          <p:cNvSpPr txBox="1">
            <a:spLocks noGrp="1"/>
          </p:cNvSpPr>
          <p:nvPr>
            <p:ph type="body" idx="4"/>
          </p:nvPr>
        </p:nvSpPr>
        <p:spPr>
          <a:xfrm>
            <a:off x="4779495" y="2590800"/>
            <a:ext cx="3931920" cy="3535362"/>
          </a:xfrm>
          <a:prstGeom prst="rect">
            <a:avLst/>
          </a:prstGeom>
          <a:noFill/>
          <a:ln>
            <a:noFill/>
          </a:ln>
        </p:spPr>
        <p:txBody>
          <a:bodyPr spcFirstLastPara="1" wrap="square" lIns="91425" tIns="45700" rIns="91425" bIns="45700" anchor="t" anchorCtr="0">
            <a:normAutofit/>
          </a:bodyPr>
          <a:lstStyle>
            <a:lvl1pPr marL="457200" lvl="0" indent="-354330" algn="l">
              <a:lnSpc>
                <a:spcPct val="100000"/>
              </a:lnSpc>
              <a:spcBef>
                <a:spcPts val="2000"/>
              </a:spcBef>
              <a:spcAft>
                <a:spcPts val="0"/>
              </a:spcAft>
              <a:buSzPts val="1980"/>
              <a:buChar char="?"/>
              <a:defRPr sz="2200"/>
            </a:lvl1pPr>
            <a:lvl2pPr marL="914400" lvl="1" indent="-342900" algn="l">
              <a:lnSpc>
                <a:spcPct val="100000"/>
              </a:lnSpc>
              <a:spcBef>
                <a:spcPts val="600"/>
              </a:spcBef>
              <a:spcAft>
                <a:spcPts val="0"/>
              </a:spcAft>
              <a:buSzPts val="1800"/>
              <a:buChar char="?"/>
              <a:defRPr sz="2000"/>
            </a:lvl2pPr>
            <a:lvl3pPr marL="1371600" lvl="2" indent="-331469" algn="l">
              <a:lnSpc>
                <a:spcPct val="100000"/>
              </a:lnSpc>
              <a:spcBef>
                <a:spcPts val="600"/>
              </a:spcBef>
              <a:spcAft>
                <a:spcPts val="0"/>
              </a:spcAft>
              <a:buSzPts val="1620"/>
              <a:buChar char="?"/>
              <a:defRPr sz="1800"/>
            </a:lvl3pPr>
            <a:lvl4pPr marL="1828800" lvl="3" indent="-331469" algn="l">
              <a:lnSpc>
                <a:spcPct val="100000"/>
              </a:lnSpc>
              <a:spcBef>
                <a:spcPts val="600"/>
              </a:spcBef>
              <a:spcAft>
                <a:spcPts val="0"/>
              </a:spcAft>
              <a:buSzPts val="1620"/>
              <a:buChar char="?"/>
              <a:defRPr sz="1800"/>
            </a:lvl4pPr>
            <a:lvl5pPr marL="2286000" lvl="4" indent="-331470" algn="l">
              <a:lnSpc>
                <a:spcPct val="100000"/>
              </a:lnSpc>
              <a:spcBef>
                <a:spcPts val="600"/>
              </a:spcBef>
              <a:spcAft>
                <a:spcPts val="0"/>
              </a:spcAft>
              <a:buSzPts val="1620"/>
              <a:buChar char="?"/>
              <a:defRPr sz="1800"/>
            </a:lvl5pPr>
            <a:lvl6pPr marL="2743200" lvl="5" indent="-320039" algn="l">
              <a:lnSpc>
                <a:spcPct val="100000"/>
              </a:lnSpc>
              <a:spcBef>
                <a:spcPts val="600"/>
              </a:spcBef>
              <a:spcAft>
                <a:spcPts val="0"/>
              </a:spcAft>
              <a:buSzPts val="1440"/>
              <a:buChar char="?"/>
              <a:defRPr sz="1600"/>
            </a:lvl6pPr>
            <a:lvl7pPr marL="3200400" lvl="6" indent="-320039" algn="l">
              <a:lnSpc>
                <a:spcPct val="100000"/>
              </a:lnSpc>
              <a:spcBef>
                <a:spcPts val="600"/>
              </a:spcBef>
              <a:spcAft>
                <a:spcPts val="0"/>
              </a:spcAft>
              <a:buSzPts val="1440"/>
              <a:buChar char="?"/>
              <a:defRPr sz="1600"/>
            </a:lvl7pPr>
            <a:lvl8pPr marL="3657600" lvl="7" indent="-320040" algn="l">
              <a:lnSpc>
                <a:spcPct val="100000"/>
              </a:lnSpc>
              <a:spcBef>
                <a:spcPts val="600"/>
              </a:spcBef>
              <a:spcAft>
                <a:spcPts val="0"/>
              </a:spcAft>
              <a:buSzPts val="1440"/>
              <a:buChar char="?"/>
              <a:defRPr sz="1600"/>
            </a:lvl8pPr>
            <a:lvl9pPr marL="4114800" lvl="8" indent="-320040" algn="l">
              <a:lnSpc>
                <a:spcPct val="100000"/>
              </a:lnSpc>
              <a:spcBef>
                <a:spcPts val="600"/>
              </a:spcBef>
              <a:spcAft>
                <a:spcPts val="0"/>
              </a:spcAft>
              <a:buSzPts val="1440"/>
              <a:buChar char="?"/>
              <a:defRPr sz="1600"/>
            </a:lvl9pPr>
          </a:lstStyle>
          <a:p>
            <a:endParaRPr/>
          </a:p>
        </p:txBody>
      </p:sp>
      <p:sp>
        <p:nvSpPr>
          <p:cNvPr id="104" name="Google Shape;104;p33"/>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3"/>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3"/>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34"/>
          <p:cNvSpPr/>
          <p:nvPr/>
        </p:nvSpPr>
        <p:spPr>
          <a:xfrm>
            <a:off x="284163" y="455773"/>
            <a:ext cx="8574087" cy="1133949"/>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9" name="Google Shape;109;p34"/>
          <p:cNvGrpSpPr/>
          <p:nvPr/>
        </p:nvGrpSpPr>
        <p:grpSpPr>
          <a:xfrm>
            <a:off x="284163" y="1577847"/>
            <a:ext cx="8576373" cy="137411"/>
            <a:chOff x="284163" y="1577847"/>
            <a:chExt cx="8576373" cy="137411"/>
          </a:xfrm>
        </p:grpSpPr>
        <p:sp>
          <p:nvSpPr>
            <p:cNvPr id="110" name="Google Shape;110;p34"/>
            <p:cNvSpPr/>
            <p:nvPr/>
          </p:nvSpPr>
          <p:spPr>
            <a:xfrm>
              <a:off x="284163" y="1577847"/>
              <a:ext cx="1600200" cy="1374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4"/>
            <p:cNvSpPr/>
            <p:nvPr/>
          </p:nvSpPr>
          <p:spPr>
            <a:xfrm>
              <a:off x="1885174" y="1577847"/>
              <a:ext cx="2743200" cy="13741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34"/>
            <p:cNvSpPr/>
            <p:nvPr/>
          </p:nvSpPr>
          <p:spPr>
            <a:xfrm>
              <a:off x="4626864" y="1577847"/>
              <a:ext cx="4233672" cy="13741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3" name="Google Shape;113;p34"/>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4"/>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4"/>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4"/>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body" idx="1"/>
          </p:nvPr>
        </p:nvSpPr>
        <p:spPr>
          <a:xfrm>
            <a:off x="1781503" y="2133600"/>
            <a:ext cx="7076747" cy="3992563"/>
          </a:xfrm>
          <a:prstGeom prst="rect">
            <a:avLst/>
          </a:prstGeom>
          <a:noFill/>
          <a:ln>
            <a:noFill/>
          </a:ln>
        </p:spPr>
        <p:txBody>
          <a:bodyPr spcFirstLastPara="1" wrap="square" lIns="91425" tIns="45700" rIns="91425" bIns="45700" anchor="t" anchorCtr="0">
            <a:normAutofit/>
          </a:bodyPr>
          <a:lstStyle>
            <a:lvl1pPr marL="457200" marR="0" lvl="0" indent="-365760" algn="l" rtl="0">
              <a:lnSpc>
                <a:spcPct val="100000"/>
              </a:lnSpc>
              <a:spcBef>
                <a:spcPts val="2000"/>
              </a:spcBef>
              <a:spcAft>
                <a:spcPts val="0"/>
              </a:spcAft>
              <a:buClr>
                <a:srgbClr val="A5A5A5"/>
              </a:buClr>
              <a:buSzPts val="2160"/>
              <a:buFont typeface="Noto Sans Symbols"/>
              <a:buChar char="🡽"/>
              <a:defRPr sz="2400" b="0" i="0" u="none" strike="noStrike" cap="none">
                <a:solidFill>
                  <a:srgbClr val="262626"/>
                </a:solidFill>
                <a:latin typeface="Calibri"/>
                <a:ea typeface="Calibri"/>
                <a:cs typeface="Calibri"/>
                <a:sym typeface="Calibri"/>
              </a:defRPr>
            </a:lvl1pPr>
            <a:lvl2pPr marL="914400" marR="0" lvl="1" indent="-354330" algn="l" rtl="0">
              <a:lnSpc>
                <a:spcPct val="100000"/>
              </a:lnSpc>
              <a:spcBef>
                <a:spcPts val="600"/>
              </a:spcBef>
              <a:spcAft>
                <a:spcPts val="0"/>
              </a:spcAft>
              <a:buClr>
                <a:srgbClr val="3F3F3F"/>
              </a:buClr>
              <a:buSzPts val="1980"/>
              <a:buFont typeface="Noto Sans Symbols"/>
              <a:buChar char="🡽"/>
              <a:defRPr sz="2200" b="0" i="0" u="none" strike="noStrike" cap="none">
                <a:solidFill>
                  <a:srgbClr val="262626"/>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A5A5A5"/>
              </a:buClr>
              <a:buSzPts val="1800"/>
              <a:buFont typeface="Noto Sans Symbols"/>
              <a:buChar char="🡽"/>
              <a:defRPr sz="2000" b="0" i="0" u="none" strike="noStrike" cap="none">
                <a:solidFill>
                  <a:srgbClr val="262626"/>
                </a:solidFill>
                <a:latin typeface="Calibri"/>
                <a:ea typeface="Calibri"/>
                <a:cs typeface="Calibri"/>
                <a:sym typeface="Calibri"/>
              </a:defRPr>
            </a:lvl3pPr>
            <a:lvl4pPr marL="1828800" marR="0" lvl="3" indent="-331469"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4pPr>
            <a:lvl5pPr marL="2286000" marR="0" lvl="4"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5pPr>
            <a:lvl6pPr marL="2743200" marR="0" lvl="5"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6pPr>
            <a:lvl7pPr marL="3200400" marR="0" lvl="6"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7pPr>
            <a:lvl8pPr marL="3657600" marR="0" lvl="7" indent="-331470" algn="l" rtl="0">
              <a:lnSpc>
                <a:spcPct val="100000"/>
              </a:lnSpc>
              <a:spcBef>
                <a:spcPts val="600"/>
              </a:spcBef>
              <a:spcAft>
                <a:spcPts val="0"/>
              </a:spcAft>
              <a:buClr>
                <a:srgbClr val="3F3F3F"/>
              </a:buClr>
              <a:buSzPts val="1620"/>
              <a:buFont typeface="Noto Sans Symbols"/>
              <a:buChar char="🡽"/>
              <a:defRPr sz="1800" b="0" i="0" u="none" strike="noStrike" cap="none">
                <a:solidFill>
                  <a:srgbClr val="262626"/>
                </a:solidFill>
                <a:latin typeface="Calibri"/>
                <a:ea typeface="Calibri"/>
                <a:cs typeface="Calibri"/>
                <a:sym typeface="Calibri"/>
              </a:defRPr>
            </a:lvl8pPr>
            <a:lvl9pPr marL="4114800" marR="0" lvl="8" indent="-331470" algn="l" rtl="0">
              <a:lnSpc>
                <a:spcPct val="100000"/>
              </a:lnSpc>
              <a:spcBef>
                <a:spcPts val="600"/>
              </a:spcBef>
              <a:spcAft>
                <a:spcPts val="0"/>
              </a:spcAft>
              <a:buClr>
                <a:srgbClr val="A5A5A5"/>
              </a:buClr>
              <a:buSzPts val="1620"/>
              <a:buFont typeface="Noto Sans Symbols"/>
              <a:buChar char="🡽"/>
              <a:defRPr sz="1800" b="0" i="0" u="none" strike="noStrike" cap="none">
                <a:solidFill>
                  <a:srgbClr val="262626"/>
                </a:solidFill>
                <a:latin typeface="Calibri"/>
                <a:ea typeface="Calibri"/>
                <a:cs typeface="Calibri"/>
                <a:sym typeface="Calibri"/>
              </a:defRPr>
            </a:lvl9pPr>
          </a:lstStyle>
          <a:p>
            <a:endParaRPr/>
          </a:p>
        </p:txBody>
      </p:sp>
      <p:sp>
        <p:nvSpPr>
          <p:cNvPr id="7" name="Google Shape;7;p26"/>
          <p:cNvSpPr txBox="1">
            <a:spLocks noGrp="1"/>
          </p:cNvSpPr>
          <p:nvPr>
            <p:ph type="dt" idx="10"/>
          </p:nvPr>
        </p:nvSpPr>
        <p:spPr>
          <a:xfrm>
            <a:off x="6794936" y="6437032"/>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ftr" idx="11"/>
          </p:nvPr>
        </p:nvSpPr>
        <p:spPr>
          <a:xfrm>
            <a:off x="199698" y="6437032"/>
            <a:ext cx="612490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rgbClr val="A5A5A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sldNum" idx="12"/>
          </p:nvPr>
        </p:nvSpPr>
        <p:spPr>
          <a:xfrm>
            <a:off x="8306459" y="167347"/>
            <a:ext cx="630621" cy="3597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p26"/>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lvl1pPr marR="0" lvl="0" algn="r" rtl="0">
              <a:lnSpc>
                <a:spcPct val="100000"/>
              </a:lnSpc>
              <a:spcBef>
                <a:spcPts val="0"/>
              </a:spcBef>
              <a:spcAft>
                <a:spcPts val="0"/>
              </a:spcAft>
              <a:buClr>
                <a:schemeClr val="lt1"/>
              </a:buClr>
              <a:buSzPts val="4200"/>
              <a:buFont typeface="Corbel"/>
              <a:buNone/>
              <a:defRPr sz="4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hyperlink" Target="http://robinpawlak.com" TargetMode="External"/><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
          <p:cNvSpPr/>
          <p:nvPr/>
        </p:nvSpPr>
        <p:spPr>
          <a:xfrm>
            <a:off x="318050" y="2332375"/>
            <a:ext cx="8520900" cy="380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txBox="1">
            <a:spLocks noGrp="1"/>
          </p:cNvSpPr>
          <p:nvPr>
            <p:ph type="ctrTitle"/>
          </p:nvPr>
        </p:nvSpPr>
        <p:spPr>
          <a:xfrm>
            <a:off x="463416" y="648855"/>
            <a:ext cx="7809000" cy="1088100"/>
          </a:xfrm>
          <a:prstGeom prst="rect">
            <a:avLst/>
          </a:prstGeom>
          <a:noFill/>
          <a:ln>
            <a:noFill/>
          </a:ln>
        </p:spPr>
        <p:txBody>
          <a:bodyPr spcFirstLastPara="1" wrap="square" lIns="91425" tIns="45700" rIns="91425" bIns="45700" anchor="b" anchorCtr="0">
            <a:normAutofit/>
          </a:bodyPr>
          <a:lstStyle/>
          <a:p>
            <a:pPr marL="0" lvl="0" indent="0" algn="l" rtl="0">
              <a:lnSpc>
                <a:spcPct val="69696"/>
              </a:lnSpc>
              <a:spcBef>
                <a:spcPts val="0"/>
              </a:spcBef>
              <a:spcAft>
                <a:spcPts val="0"/>
              </a:spcAft>
              <a:buClr>
                <a:schemeClr val="lt1"/>
              </a:buClr>
              <a:buSzPts val="6600"/>
              <a:buFont typeface="Corbel"/>
              <a:buNone/>
            </a:pPr>
            <a:r>
              <a:rPr lang="en-US" sz="7200"/>
              <a:t>WRITING 101</a:t>
            </a:r>
            <a:endParaRPr sz="7200"/>
          </a:p>
        </p:txBody>
      </p:sp>
      <p:sp>
        <p:nvSpPr>
          <p:cNvPr id="206" name="Google Shape;206;p1"/>
          <p:cNvSpPr txBox="1"/>
          <p:nvPr/>
        </p:nvSpPr>
        <p:spPr>
          <a:xfrm>
            <a:off x="1433075" y="2591775"/>
            <a:ext cx="7286700" cy="173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700" b="0" i="0" u="none" strike="noStrike" cap="none">
              <a:solidFill>
                <a:srgbClr val="464646"/>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000"/>
              <a:buFont typeface="Arial"/>
              <a:buNone/>
            </a:pPr>
            <a:r>
              <a:rPr lang="en-US" sz="2500" b="0" i="0" u="none" strike="noStrike" cap="none">
                <a:solidFill>
                  <a:srgbClr val="464646"/>
                </a:solidFill>
                <a:latin typeface="Calibri"/>
                <a:ea typeface="Calibri"/>
                <a:cs typeface="Calibri"/>
                <a:sym typeface="Calibri"/>
              </a:rPr>
              <a:t>Slides &amp; resources available at </a:t>
            </a:r>
            <a:endParaRPr sz="1800">
              <a:solidFill>
                <a:srgbClr val="FFFFFF"/>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000"/>
              <a:buFont typeface="Arial"/>
              <a:buNone/>
            </a:pPr>
            <a:r>
              <a:rPr lang="en-US" sz="4500" b="1" i="1" u="none" strike="noStrike" cap="none">
                <a:solidFill>
                  <a:srgbClr val="FF6600"/>
                </a:solidFill>
                <a:latin typeface="Calibri"/>
                <a:ea typeface="Calibri"/>
                <a:cs typeface="Calibri"/>
                <a:sym typeface="Calibri"/>
              </a:rPr>
              <a:t>robinpawlak.com</a:t>
            </a:r>
            <a:r>
              <a:rPr lang="en-US" sz="5500" b="1" i="1" u="none" strike="noStrike" cap="none">
                <a:solidFill>
                  <a:schemeClr val="accent1"/>
                </a:solidFill>
                <a:latin typeface="Calibri"/>
                <a:ea typeface="Calibri"/>
                <a:cs typeface="Calibri"/>
                <a:sym typeface="Calibri"/>
              </a:rPr>
              <a:t> </a:t>
            </a:r>
            <a:endParaRPr sz="4700" b="0" i="0" u="none" strike="noStrike" cap="none">
              <a:solidFill>
                <a:srgbClr val="464646"/>
              </a:solidFill>
              <a:latin typeface="Calibri"/>
              <a:ea typeface="Calibri"/>
              <a:cs typeface="Calibri"/>
              <a:sym typeface="Calibri"/>
            </a:endParaRPr>
          </a:p>
        </p:txBody>
      </p:sp>
      <p:sp>
        <p:nvSpPr>
          <p:cNvPr id="207" name="Google Shape;207;p1"/>
          <p:cNvSpPr/>
          <p:nvPr/>
        </p:nvSpPr>
        <p:spPr>
          <a:xfrm>
            <a:off x="8272425" y="511525"/>
            <a:ext cx="510600" cy="593700"/>
          </a:xfrm>
          <a:prstGeom prst="rect">
            <a:avLst/>
          </a:prstGeom>
          <a:solidFill>
            <a:srgbClr val="4C4B4B"/>
          </a:solidFill>
          <a:ln w="9525" cap="flat" cmpd="sng">
            <a:solidFill>
              <a:srgbClr val="4C4B4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8081" y="5305452"/>
            <a:ext cx="8520845" cy="827023"/>
          </a:xfrm>
          <a:prstGeom prst="rect">
            <a:avLst/>
          </a:prstGeom>
          <a:noFill/>
          <a:ln>
            <a:noFill/>
          </a:ln>
        </p:spPr>
      </p:pic>
      <p:pic>
        <p:nvPicPr>
          <p:cNvPr id="209" name="Google Shape;209;p1" descr="letters-691842_1920.jp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21362" y="2454475"/>
            <a:ext cx="3679637" cy="2462699"/>
          </a:xfrm>
          <a:prstGeom prst="rect">
            <a:avLst/>
          </a:prstGeom>
          <a:noFill/>
          <a:ln>
            <a:noFill/>
          </a:ln>
        </p:spPr>
      </p:pic>
      <p:sp>
        <p:nvSpPr>
          <p:cNvPr id="210" name="Google Shape;210;p1"/>
          <p:cNvSpPr txBox="1"/>
          <p:nvPr/>
        </p:nvSpPr>
        <p:spPr>
          <a:xfrm>
            <a:off x="373425" y="4917175"/>
            <a:ext cx="3775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800" b="1">
                <a:solidFill>
                  <a:srgbClr val="51576C"/>
                </a:solidFill>
                <a:latin typeface="Calibri"/>
                <a:ea typeface="Calibri"/>
                <a:cs typeface="Calibri"/>
                <a:sym typeface="Calibri"/>
              </a:rPr>
              <a:t>Fun fact: </a:t>
            </a:r>
            <a:r>
              <a:rPr lang="en-US" sz="800">
                <a:solidFill>
                  <a:srgbClr val="51576C"/>
                </a:solidFill>
                <a:latin typeface="Calibri"/>
                <a:ea typeface="Calibri"/>
                <a:cs typeface="Calibri"/>
                <a:sym typeface="Calibri"/>
              </a:rPr>
              <a:t>The terms </a:t>
            </a:r>
            <a:r>
              <a:rPr lang="en-US" sz="800" i="1">
                <a:solidFill>
                  <a:srgbClr val="51576C"/>
                </a:solidFill>
                <a:latin typeface="Calibri"/>
                <a:ea typeface="Calibri"/>
                <a:cs typeface="Calibri"/>
                <a:sym typeface="Calibri"/>
              </a:rPr>
              <a:t>upper</a:t>
            </a:r>
            <a:r>
              <a:rPr lang="en-US" sz="800">
                <a:solidFill>
                  <a:srgbClr val="51576C"/>
                </a:solidFill>
                <a:latin typeface="Calibri"/>
                <a:ea typeface="Calibri"/>
                <a:cs typeface="Calibri"/>
                <a:sym typeface="Calibri"/>
              </a:rPr>
              <a:t> </a:t>
            </a:r>
            <a:r>
              <a:rPr lang="en-US" sz="800" i="1">
                <a:solidFill>
                  <a:srgbClr val="51576C"/>
                </a:solidFill>
                <a:latin typeface="Calibri"/>
                <a:ea typeface="Calibri"/>
                <a:cs typeface="Calibri"/>
                <a:sym typeface="Calibri"/>
              </a:rPr>
              <a:t>case </a:t>
            </a:r>
            <a:r>
              <a:rPr lang="en-US" sz="800">
                <a:solidFill>
                  <a:srgbClr val="51576C"/>
                </a:solidFill>
                <a:latin typeface="Calibri"/>
                <a:ea typeface="Calibri"/>
                <a:cs typeface="Calibri"/>
                <a:sym typeface="Calibri"/>
              </a:rPr>
              <a:t>and </a:t>
            </a:r>
            <a:r>
              <a:rPr lang="en-US" sz="800" i="1">
                <a:solidFill>
                  <a:srgbClr val="51576C"/>
                </a:solidFill>
                <a:latin typeface="Calibri"/>
                <a:ea typeface="Calibri"/>
                <a:cs typeface="Calibri"/>
                <a:sym typeface="Calibri"/>
              </a:rPr>
              <a:t>lower case </a:t>
            </a:r>
            <a:r>
              <a:rPr lang="en-US" sz="800">
                <a:solidFill>
                  <a:srgbClr val="51576C"/>
                </a:solidFill>
                <a:latin typeface="Calibri"/>
                <a:ea typeface="Calibri"/>
                <a:cs typeface="Calibri"/>
                <a:sym typeface="Calibri"/>
              </a:rPr>
              <a:t>originated back when typesetters kept each set of letters in a separate tray, with capital letters placed above the others.</a:t>
            </a:r>
            <a:endParaRPr>
              <a:latin typeface="Calibri"/>
              <a:ea typeface="Calibri"/>
              <a:cs typeface="Calibri"/>
              <a:sym typeface="Calibri"/>
            </a:endParaRPr>
          </a:p>
        </p:txBody>
      </p:sp>
      <p:sp>
        <p:nvSpPr>
          <p:cNvPr id="211" name="Google Shape;211;p1"/>
          <p:cNvSpPr/>
          <p:nvPr/>
        </p:nvSpPr>
        <p:spPr>
          <a:xfrm>
            <a:off x="7373400" y="4259950"/>
            <a:ext cx="641700" cy="1209600"/>
          </a:xfrm>
          <a:prstGeom prst="downArrow">
            <a:avLst>
              <a:gd name="adj1" fmla="val 50000"/>
              <a:gd name="adj2" fmla="val 5000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
          <p:cNvSpPr/>
          <p:nvPr/>
        </p:nvSpPr>
        <p:spPr>
          <a:xfrm>
            <a:off x="7010475" y="5535075"/>
            <a:ext cx="1451700" cy="3873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04afe529a1_0_74"/>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Simple Formula:</a:t>
            </a:r>
            <a:endParaRPr/>
          </a:p>
        </p:txBody>
      </p:sp>
      <p:pic>
        <p:nvPicPr>
          <p:cNvPr id="286" name="Google Shape;286;g204afe529a1_0_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5000" y="1941369"/>
            <a:ext cx="8574002" cy="46515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04afe529a1_0_80"/>
          <p:cNvSpPr/>
          <p:nvPr/>
        </p:nvSpPr>
        <p:spPr>
          <a:xfrm>
            <a:off x="331300" y="1073425"/>
            <a:ext cx="8521200" cy="5102100"/>
          </a:xfrm>
          <a:prstGeom prst="rect">
            <a:avLst/>
          </a:prstGeom>
          <a:solidFill>
            <a:schemeClr val="accen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g204afe529a1_0_80"/>
          <p:cNvSpPr txBox="1"/>
          <p:nvPr/>
        </p:nvSpPr>
        <p:spPr>
          <a:xfrm>
            <a:off x="331300" y="1179450"/>
            <a:ext cx="8521200" cy="5215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5700" b="1" i="1">
                <a:solidFill>
                  <a:schemeClr val="lt1"/>
                </a:solidFill>
                <a:latin typeface="Architects Daughter"/>
                <a:ea typeface="Architects Daughter"/>
                <a:cs typeface="Architects Daughter"/>
                <a:sym typeface="Architects Daughter"/>
              </a:rPr>
              <a:t>Writing</a:t>
            </a:r>
            <a:r>
              <a:rPr lang="en-US" sz="3600" b="1">
                <a:solidFill>
                  <a:schemeClr val="lt1"/>
                </a:solidFill>
                <a:latin typeface="Calibri"/>
                <a:ea typeface="Calibri"/>
                <a:cs typeface="Calibri"/>
                <a:sym typeface="Calibri"/>
              </a:rPr>
              <a:t> </a:t>
            </a:r>
            <a:r>
              <a:rPr lang="en-US" sz="2900" b="1">
                <a:solidFill>
                  <a:schemeClr val="lt1"/>
                </a:solidFill>
                <a:latin typeface="Calibri"/>
                <a:ea typeface="Calibri"/>
                <a:cs typeface="Calibri"/>
                <a:sym typeface="Calibri"/>
              </a:rPr>
              <a:t> </a:t>
            </a:r>
            <a:r>
              <a:rPr lang="en-US" sz="3100">
                <a:solidFill>
                  <a:schemeClr val="lt1"/>
                </a:solidFill>
                <a:latin typeface="Calibri"/>
                <a:ea typeface="Calibri"/>
                <a:cs typeface="Calibri"/>
                <a:sym typeface="Calibri"/>
              </a:rPr>
              <a:t>is not a particular thing, </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sz="3100">
                <a:solidFill>
                  <a:schemeClr val="lt1"/>
                </a:solidFill>
                <a:latin typeface="Calibri"/>
                <a:ea typeface="Calibri"/>
                <a:cs typeface="Calibri"/>
                <a:sym typeface="Calibri"/>
              </a:rPr>
              <a:t>or any single skill. In fact, the writing </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sz="3100">
                <a:solidFill>
                  <a:schemeClr val="lt1"/>
                </a:solidFill>
                <a:latin typeface="Calibri"/>
                <a:ea typeface="Calibri"/>
                <a:cs typeface="Calibri"/>
                <a:sym typeface="Calibri"/>
              </a:rPr>
              <a:t>process involves </a:t>
            </a:r>
            <a:r>
              <a:rPr lang="en-US" sz="3100" b="1">
                <a:solidFill>
                  <a:schemeClr val="lt1"/>
                </a:solidFill>
                <a:latin typeface="Calibri"/>
                <a:ea typeface="Calibri"/>
                <a:cs typeface="Calibri"/>
                <a:sym typeface="Calibri"/>
              </a:rPr>
              <a:t>many, many steps </a:t>
            </a:r>
            <a:r>
              <a:rPr lang="en-US" sz="3100">
                <a:solidFill>
                  <a:schemeClr val="lt1"/>
                </a:solidFill>
                <a:latin typeface="Calibri"/>
                <a:ea typeface="Calibri"/>
                <a:cs typeface="Calibri"/>
                <a:sym typeface="Calibri"/>
              </a:rPr>
              <a:t>and </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3100">
                <a:solidFill>
                  <a:schemeClr val="lt1"/>
                </a:solidFill>
                <a:latin typeface="Calibri"/>
                <a:ea typeface="Calibri"/>
                <a:cs typeface="Calibri"/>
                <a:sym typeface="Calibri"/>
              </a:rPr>
              <a:t>requires </a:t>
            </a:r>
            <a:r>
              <a:rPr lang="en-US" sz="3100" b="1">
                <a:solidFill>
                  <a:schemeClr val="lt1"/>
                </a:solidFill>
                <a:latin typeface="Calibri"/>
                <a:ea typeface="Calibri"/>
                <a:cs typeface="Calibri"/>
                <a:sym typeface="Calibri"/>
              </a:rPr>
              <a:t>virtually innumerable skills</a:t>
            </a:r>
            <a:r>
              <a:rPr lang="en-US" sz="3100">
                <a:solidFill>
                  <a:schemeClr val="lt1"/>
                </a:solidFill>
                <a:latin typeface="Calibri"/>
                <a:ea typeface="Calibri"/>
                <a:cs typeface="Calibri"/>
                <a:sym typeface="Calibri"/>
              </a:rPr>
              <a:t>.</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1600"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sz="3100">
                <a:solidFill>
                  <a:schemeClr val="lt1"/>
                </a:solidFill>
                <a:latin typeface="Calibri"/>
                <a:ea typeface="Calibri"/>
                <a:cs typeface="Calibri"/>
                <a:sym typeface="Calibri"/>
              </a:rPr>
              <a:t>Writing instruction that fails to take this </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sz="3100">
                <a:solidFill>
                  <a:schemeClr val="lt1"/>
                </a:solidFill>
                <a:latin typeface="Calibri"/>
                <a:ea typeface="Calibri"/>
                <a:cs typeface="Calibri"/>
                <a:sym typeface="Calibri"/>
              </a:rPr>
              <a:t>into account invariably leads to untold </a:t>
            </a:r>
            <a:endParaRPr sz="3100">
              <a:solidFill>
                <a:schemeClr val="lt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3100">
                <a:solidFill>
                  <a:schemeClr val="lt1"/>
                </a:solidFill>
                <a:latin typeface="Calibri"/>
                <a:ea typeface="Calibri"/>
                <a:cs typeface="Calibri"/>
                <a:sym typeface="Calibri"/>
              </a:rPr>
              <a:t>frustration for </a:t>
            </a:r>
            <a:r>
              <a:rPr lang="en-US" sz="3100" b="1">
                <a:solidFill>
                  <a:schemeClr val="lt1"/>
                </a:solidFill>
                <a:latin typeface="Calibri"/>
                <a:ea typeface="Calibri"/>
                <a:cs typeface="Calibri"/>
                <a:sym typeface="Calibri"/>
              </a:rPr>
              <a:t>student and teacher</a:t>
            </a:r>
            <a:r>
              <a:rPr lang="en-US" sz="3100">
                <a:solidFill>
                  <a:schemeClr val="lt1"/>
                </a:solidFill>
                <a:latin typeface="Calibri"/>
                <a:ea typeface="Calibri"/>
                <a:cs typeface="Calibri"/>
                <a:sym typeface="Calibri"/>
              </a:rPr>
              <a:t> alike.</a:t>
            </a:r>
            <a:endParaRPr sz="31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500">
              <a:solidFill>
                <a:schemeClr val="lt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endParaRPr>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04afe529a1_0_6"/>
          <p:cNvSpPr/>
          <p:nvPr/>
        </p:nvSpPr>
        <p:spPr>
          <a:xfrm>
            <a:off x="5830950" y="2915475"/>
            <a:ext cx="2915400" cy="7950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g204afe529a1_0_6"/>
          <p:cNvSpPr/>
          <p:nvPr/>
        </p:nvSpPr>
        <p:spPr>
          <a:xfrm>
            <a:off x="5393625" y="2319800"/>
            <a:ext cx="3708900" cy="5079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204afe529a1_0_6"/>
          <p:cNvSpPr txBox="1">
            <a:spLocks noGrp="1"/>
          </p:cNvSpPr>
          <p:nvPr>
            <p:ph type="title"/>
          </p:nvPr>
        </p:nvSpPr>
        <p:spPr>
          <a:xfrm>
            <a:off x="284163" y="630382"/>
            <a:ext cx="8574000" cy="967800"/>
          </a:xfrm>
          <a:prstGeom prst="rect">
            <a:avLst/>
          </a:prstGeom>
          <a:solidFill>
            <a:srgbClr val="262626">
              <a:alpha val="68630"/>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The Plan…</a:t>
            </a:r>
            <a:endParaRPr/>
          </a:p>
        </p:txBody>
      </p:sp>
      <p:sp>
        <p:nvSpPr>
          <p:cNvPr id="300" name="Google Shape;300;g204afe529a1_0_6"/>
          <p:cNvSpPr txBox="1">
            <a:spLocks noGrp="1"/>
          </p:cNvSpPr>
          <p:nvPr>
            <p:ph type="body" idx="1"/>
          </p:nvPr>
        </p:nvSpPr>
        <p:spPr>
          <a:xfrm>
            <a:off x="967275" y="2309125"/>
            <a:ext cx="7890900" cy="331320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760"/>
              <a:buChar char="➔"/>
            </a:pPr>
            <a:r>
              <a:rPr lang="en-US" sz="3000"/>
              <a:t>The Nature of Writing </a:t>
            </a:r>
            <a:endParaRPr sz="3000"/>
          </a:p>
          <a:p>
            <a:pPr marL="454025" lvl="0" indent="-454025" algn="l" rtl="0">
              <a:lnSpc>
                <a:spcPct val="100000"/>
              </a:lnSpc>
              <a:spcBef>
                <a:spcPts val="2000"/>
              </a:spcBef>
              <a:spcAft>
                <a:spcPts val="0"/>
              </a:spcAft>
              <a:buSzPts val="2760"/>
              <a:buChar char="➔"/>
            </a:pPr>
            <a:r>
              <a:rPr lang="en-US" sz="3000"/>
              <a:t>The Nature of People </a:t>
            </a:r>
            <a:endParaRPr sz="2600" b="1" i="1">
              <a:solidFill>
                <a:schemeClr val="accent5"/>
              </a:solidFill>
              <a:latin typeface="Architects Daughter"/>
              <a:ea typeface="Architects Daughter"/>
              <a:cs typeface="Architects Daughter"/>
              <a:sym typeface="Architects Daughter"/>
            </a:endParaRPr>
          </a:p>
          <a:p>
            <a:pPr marL="454025" lvl="0" indent="-454025" algn="l" rtl="0">
              <a:lnSpc>
                <a:spcPct val="100000"/>
              </a:lnSpc>
              <a:spcBef>
                <a:spcPts val="2000"/>
              </a:spcBef>
              <a:spcAft>
                <a:spcPts val="0"/>
              </a:spcAft>
              <a:buSzPts val="2760"/>
              <a:buChar char="➔"/>
            </a:pPr>
            <a:r>
              <a:rPr lang="en-US" sz="3000"/>
              <a:t>Implications for Learning &amp; Teaching Writing</a:t>
            </a:r>
            <a:endParaRPr sz="3000"/>
          </a:p>
          <a:p>
            <a:pPr marL="457200" lvl="0" indent="-403860" algn="l" rtl="0">
              <a:spcBef>
                <a:spcPts val="2000"/>
              </a:spcBef>
              <a:spcAft>
                <a:spcPts val="0"/>
              </a:spcAft>
              <a:buSzPts val="2760"/>
              <a:buChar char="➔"/>
            </a:pPr>
            <a:r>
              <a:rPr lang="en-US" sz="3000"/>
              <a:t>Examples &amp; Ideas</a:t>
            </a:r>
            <a:endParaRPr sz="3000"/>
          </a:p>
          <a:p>
            <a:pPr marL="454025" lvl="0" indent="-316865" algn="l" rtl="0">
              <a:lnSpc>
                <a:spcPct val="100000"/>
              </a:lnSpc>
              <a:spcBef>
                <a:spcPts val="2000"/>
              </a:spcBef>
              <a:spcAft>
                <a:spcPts val="0"/>
              </a:spcAft>
              <a:buSzPts val="2160"/>
              <a:buNone/>
            </a:pPr>
            <a:endParaRPr sz="2600"/>
          </a:p>
        </p:txBody>
      </p:sp>
      <p:pic>
        <p:nvPicPr>
          <p:cNvPr id="301" name="Google Shape;301;g204afe529a1_0_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43350" y="4781375"/>
            <a:ext cx="3114900" cy="2076626"/>
          </a:xfrm>
          <a:prstGeom prst="rect">
            <a:avLst/>
          </a:prstGeom>
          <a:noFill/>
          <a:ln>
            <a:noFill/>
          </a:ln>
        </p:spPr>
      </p:pic>
      <p:sp>
        <p:nvSpPr>
          <p:cNvPr id="302" name="Google Shape;302;g204afe529a1_0_6"/>
          <p:cNvSpPr txBox="1"/>
          <p:nvPr/>
        </p:nvSpPr>
        <p:spPr>
          <a:xfrm>
            <a:off x="5485200" y="2281238"/>
            <a:ext cx="3631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It’s incredibly complex!</a:t>
            </a:r>
            <a:endParaRPr sz="2600" b="1" i="1">
              <a:solidFill>
                <a:schemeClr val="accent2"/>
              </a:solidFill>
              <a:latin typeface="Architects Daughter"/>
              <a:ea typeface="Architects Daughter"/>
              <a:cs typeface="Architects Daughter"/>
              <a:sym typeface="Architects Daughter"/>
            </a:endParaRPr>
          </a:p>
        </p:txBody>
      </p:sp>
      <p:sp>
        <p:nvSpPr>
          <p:cNvPr id="303" name="Google Shape;303;g204afe529a1_0_6"/>
          <p:cNvSpPr/>
          <p:nvPr/>
        </p:nvSpPr>
        <p:spPr>
          <a:xfrm>
            <a:off x="4956300" y="2441150"/>
            <a:ext cx="528900" cy="2652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204afe529a1_0_6"/>
          <p:cNvSpPr/>
          <p:nvPr/>
        </p:nvSpPr>
        <p:spPr>
          <a:xfrm>
            <a:off x="4886000" y="3110625"/>
            <a:ext cx="1057500" cy="3183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3b80bbd0c2_0_0"/>
          <p:cNvSpPr/>
          <p:nvPr/>
        </p:nvSpPr>
        <p:spPr>
          <a:xfrm>
            <a:off x="284175" y="2065200"/>
            <a:ext cx="2744700" cy="16440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23b80bbd0c2_0_0"/>
          <p:cNvSpPr txBox="1">
            <a:spLocks noGrp="1"/>
          </p:cNvSpPr>
          <p:nvPr>
            <p:ph type="title"/>
          </p:nvPr>
        </p:nvSpPr>
        <p:spPr>
          <a:xfrm>
            <a:off x="284163" y="630382"/>
            <a:ext cx="8574000" cy="9678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a:t>People Learn in Diverse Ways</a:t>
            </a:r>
            <a:endParaRPr/>
          </a:p>
        </p:txBody>
      </p:sp>
      <p:sp>
        <p:nvSpPr>
          <p:cNvPr id="311" name="Google Shape;311;g23b80bbd0c2_0_0"/>
          <p:cNvSpPr txBox="1">
            <a:spLocks noGrp="1"/>
          </p:cNvSpPr>
          <p:nvPr>
            <p:ph type="body" idx="1"/>
          </p:nvPr>
        </p:nvSpPr>
        <p:spPr>
          <a:xfrm>
            <a:off x="708127" y="2269475"/>
            <a:ext cx="2444100" cy="158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300" b="1" i="1"/>
              <a:t>Learning </a:t>
            </a:r>
            <a:endParaRPr sz="3300" b="1" i="1"/>
          </a:p>
          <a:p>
            <a:pPr marL="0" lvl="0" indent="0" algn="l" rtl="0">
              <a:spcBef>
                <a:spcPts val="0"/>
              </a:spcBef>
              <a:spcAft>
                <a:spcPts val="0"/>
              </a:spcAft>
              <a:buNone/>
            </a:pPr>
            <a:r>
              <a:rPr lang="en-US" sz="3300" b="1" i="1"/>
              <a:t>Styles (etc.)</a:t>
            </a:r>
            <a:endParaRPr sz="3300" b="1" i="1"/>
          </a:p>
        </p:txBody>
      </p:sp>
      <p:pic>
        <p:nvPicPr>
          <p:cNvPr id="312" name="Google Shape;312;g23b80bbd0c2_0_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466125" y="2187950"/>
            <a:ext cx="3571950" cy="2587099"/>
          </a:xfrm>
          <a:prstGeom prst="rect">
            <a:avLst/>
          </a:prstGeom>
          <a:noFill/>
          <a:ln>
            <a:noFill/>
          </a:ln>
        </p:spPr>
      </p:pic>
      <p:pic>
        <p:nvPicPr>
          <p:cNvPr id="313" name="Google Shape;313;g23b80bbd0c2_0_0"/>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74375" y="4176225"/>
            <a:ext cx="3449482" cy="2587100"/>
          </a:xfrm>
          <a:prstGeom prst="rect">
            <a:avLst/>
          </a:prstGeom>
          <a:noFill/>
          <a:ln>
            <a:noFill/>
          </a:ln>
        </p:spPr>
      </p:pic>
      <p:pic>
        <p:nvPicPr>
          <p:cNvPr id="314" name="Google Shape;314;g23b80bbd0c2_0_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90975" y="4270900"/>
            <a:ext cx="5003601" cy="258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23b80bbd0c2_0_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6000" y="1414100"/>
            <a:ext cx="3719700" cy="9168625"/>
          </a:xfrm>
          <a:prstGeom prst="rect">
            <a:avLst/>
          </a:prstGeom>
          <a:noFill/>
          <a:ln>
            <a:noFill/>
          </a:ln>
        </p:spPr>
      </p:pic>
      <p:pic>
        <p:nvPicPr>
          <p:cNvPr id="320" name="Google Shape;320;g23b80bbd0c2_0_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67725" y="-2710400"/>
            <a:ext cx="3719700" cy="9299250"/>
          </a:xfrm>
          <a:prstGeom prst="rect">
            <a:avLst/>
          </a:prstGeom>
          <a:noFill/>
          <a:ln>
            <a:noFill/>
          </a:ln>
        </p:spPr>
      </p:pic>
      <p:pic>
        <p:nvPicPr>
          <p:cNvPr id="321" name="Google Shape;321;g23b80bbd0c2_0_27"/>
          <p:cNvPicPr preferRelativeResize="0"/>
          <p:nvPr/>
        </p:nvPicPr>
        <p:blipFill>
          <a:blip r:embed="rId5">
            <a:alphaModFix/>
          </a:blip>
          <a:stretch>
            <a:fillRect/>
          </a:stretch>
        </p:blipFill>
        <p:spPr>
          <a:xfrm>
            <a:off x="286875" y="0"/>
            <a:ext cx="8570250" cy="1169575"/>
          </a:xfrm>
          <a:prstGeom prst="rect">
            <a:avLst/>
          </a:prstGeom>
          <a:noFill/>
          <a:ln>
            <a:noFill/>
          </a:ln>
        </p:spPr>
      </p:pic>
      <p:sp>
        <p:nvSpPr>
          <p:cNvPr id="322" name="Google Shape;322;g23b80bbd0c2_0_27"/>
          <p:cNvSpPr txBox="1"/>
          <p:nvPr/>
        </p:nvSpPr>
        <p:spPr>
          <a:xfrm>
            <a:off x="286875" y="180750"/>
            <a:ext cx="85704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4200" i="1">
                <a:solidFill>
                  <a:schemeClr val="lt1"/>
                </a:solidFill>
                <a:latin typeface="Calibri"/>
                <a:ea typeface="Calibri"/>
                <a:cs typeface="Calibri"/>
                <a:sym typeface="Calibri"/>
              </a:rPr>
              <a:t>The Nature of People:</a:t>
            </a:r>
            <a:r>
              <a:rPr lang="en-US" sz="4200">
                <a:solidFill>
                  <a:schemeClr val="lt1"/>
                </a:solidFill>
                <a:latin typeface="Calibri"/>
                <a:ea typeface="Calibri"/>
                <a:cs typeface="Calibri"/>
                <a:sym typeface="Calibri"/>
              </a:rPr>
              <a:t> Other Factors</a:t>
            </a:r>
            <a:endParaRPr sz="4200">
              <a:solidFill>
                <a:schemeClr val="lt1"/>
              </a:solidFill>
              <a:latin typeface="Calibri"/>
              <a:ea typeface="Calibri"/>
              <a:cs typeface="Calibri"/>
              <a:sym typeface="Calibri"/>
            </a:endParaRPr>
          </a:p>
        </p:txBody>
      </p:sp>
      <p:sp>
        <p:nvSpPr>
          <p:cNvPr id="323" name="Google Shape;323;g23b80bbd0c2_0_27"/>
          <p:cNvSpPr/>
          <p:nvPr/>
        </p:nvSpPr>
        <p:spPr>
          <a:xfrm>
            <a:off x="4561375" y="1169575"/>
            <a:ext cx="4114800" cy="499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g23b80bbd0c2_0_27"/>
          <p:cNvSpPr/>
          <p:nvPr/>
        </p:nvSpPr>
        <p:spPr>
          <a:xfrm>
            <a:off x="404000" y="5741600"/>
            <a:ext cx="4061700" cy="212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221371fa091_1_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6000" y="1414100"/>
            <a:ext cx="3719700" cy="9168625"/>
          </a:xfrm>
          <a:prstGeom prst="rect">
            <a:avLst/>
          </a:prstGeom>
          <a:noFill/>
          <a:ln>
            <a:noFill/>
          </a:ln>
        </p:spPr>
      </p:pic>
      <p:pic>
        <p:nvPicPr>
          <p:cNvPr id="330" name="Google Shape;330;g221371fa091_1_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67725" y="-2710400"/>
            <a:ext cx="3719700" cy="9299250"/>
          </a:xfrm>
          <a:prstGeom prst="rect">
            <a:avLst/>
          </a:prstGeom>
          <a:noFill/>
          <a:ln>
            <a:noFill/>
          </a:ln>
        </p:spPr>
      </p:pic>
      <p:pic>
        <p:nvPicPr>
          <p:cNvPr id="331" name="Google Shape;331;g221371fa091_1_25"/>
          <p:cNvPicPr preferRelativeResize="0"/>
          <p:nvPr/>
        </p:nvPicPr>
        <p:blipFill>
          <a:blip r:embed="rId5">
            <a:alphaModFix/>
          </a:blip>
          <a:stretch>
            <a:fillRect/>
          </a:stretch>
        </p:blipFill>
        <p:spPr>
          <a:xfrm>
            <a:off x="286875" y="0"/>
            <a:ext cx="8570250" cy="1169575"/>
          </a:xfrm>
          <a:prstGeom prst="rect">
            <a:avLst/>
          </a:prstGeom>
          <a:noFill/>
          <a:ln>
            <a:noFill/>
          </a:ln>
        </p:spPr>
      </p:pic>
      <p:sp>
        <p:nvSpPr>
          <p:cNvPr id="332" name="Google Shape;332;g221371fa091_1_25"/>
          <p:cNvSpPr txBox="1"/>
          <p:nvPr/>
        </p:nvSpPr>
        <p:spPr>
          <a:xfrm>
            <a:off x="286875" y="180750"/>
            <a:ext cx="85704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4200" i="1">
                <a:solidFill>
                  <a:schemeClr val="lt1"/>
                </a:solidFill>
                <a:latin typeface="Calibri"/>
                <a:ea typeface="Calibri"/>
                <a:cs typeface="Calibri"/>
                <a:sym typeface="Calibri"/>
              </a:rPr>
              <a:t>The Nature of People:</a:t>
            </a:r>
            <a:r>
              <a:rPr lang="en-US" sz="4200">
                <a:solidFill>
                  <a:schemeClr val="lt1"/>
                </a:solidFill>
                <a:latin typeface="Calibri"/>
                <a:ea typeface="Calibri"/>
                <a:cs typeface="Calibri"/>
                <a:sym typeface="Calibri"/>
              </a:rPr>
              <a:t> Other Factors</a:t>
            </a:r>
            <a:endParaRPr sz="4200">
              <a:solidFill>
                <a:schemeClr val="lt1"/>
              </a:solidFill>
              <a:latin typeface="Calibri"/>
              <a:ea typeface="Calibri"/>
              <a:cs typeface="Calibri"/>
              <a:sym typeface="Calibri"/>
            </a:endParaRPr>
          </a:p>
        </p:txBody>
      </p:sp>
      <p:sp>
        <p:nvSpPr>
          <p:cNvPr id="333" name="Google Shape;333;g221371fa091_1_25"/>
          <p:cNvSpPr/>
          <p:nvPr/>
        </p:nvSpPr>
        <p:spPr>
          <a:xfrm>
            <a:off x="4561375" y="1169575"/>
            <a:ext cx="4114800" cy="499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g221371fa091_1_25"/>
          <p:cNvSpPr/>
          <p:nvPr/>
        </p:nvSpPr>
        <p:spPr>
          <a:xfrm>
            <a:off x="404000" y="5741600"/>
            <a:ext cx="4061700" cy="212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g221371fa091_1_25"/>
          <p:cNvSpPr/>
          <p:nvPr/>
        </p:nvSpPr>
        <p:spPr>
          <a:xfrm>
            <a:off x="3274800" y="3997850"/>
            <a:ext cx="584700" cy="1914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g221371fa091_1_25"/>
          <p:cNvSpPr/>
          <p:nvPr/>
        </p:nvSpPr>
        <p:spPr>
          <a:xfrm>
            <a:off x="2647500" y="5029200"/>
            <a:ext cx="627300" cy="2589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221371fa091_1_25"/>
          <p:cNvSpPr/>
          <p:nvPr/>
        </p:nvSpPr>
        <p:spPr>
          <a:xfrm>
            <a:off x="3168500" y="5206425"/>
            <a:ext cx="351000" cy="1914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221371fa091_1_25"/>
          <p:cNvSpPr/>
          <p:nvPr/>
        </p:nvSpPr>
        <p:spPr>
          <a:xfrm>
            <a:off x="7208825" y="2090925"/>
            <a:ext cx="627300" cy="2589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221371fa091_1_25"/>
          <p:cNvSpPr/>
          <p:nvPr/>
        </p:nvSpPr>
        <p:spPr>
          <a:xfrm>
            <a:off x="6744575" y="4320325"/>
            <a:ext cx="584700" cy="1914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g221371fa091_1_25"/>
          <p:cNvSpPr/>
          <p:nvPr/>
        </p:nvSpPr>
        <p:spPr>
          <a:xfrm>
            <a:off x="6549650" y="4476175"/>
            <a:ext cx="1531200" cy="4998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65aace513e_0_5"/>
          <p:cNvSpPr/>
          <p:nvPr/>
        </p:nvSpPr>
        <p:spPr>
          <a:xfrm>
            <a:off x="5830950" y="2915475"/>
            <a:ext cx="2915400" cy="7950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g265aace513e_0_5"/>
          <p:cNvSpPr/>
          <p:nvPr/>
        </p:nvSpPr>
        <p:spPr>
          <a:xfrm>
            <a:off x="5393625" y="2319800"/>
            <a:ext cx="3708900" cy="5079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g265aace513e_0_5"/>
          <p:cNvSpPr txBox="1">
            <a:spLocks noGrp="1"/>
          </p:cNvSpPr>
          <p:nvPr>
            <p:ph type="title"/>
          </p:nvPr>
        </p:nvSpPr>
        <p:spPr>
          <a:xfrm>
            <a:off x="284163" y="630382"/>
            <a:ext cx="8574000" cy="967800"/>
          </a:xfrm>
          <a:prstGeom prst="rect">
            <a:avLst/>
          </a:prstGeom>
          <a:solidFill>
            <a:srgbClr val="262626">
              <a:alpha val="68630"/>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The Plan…</a:t>
            </a:r>
            <a:endParaRPr/>
          </a:p>
        </p:txBody>
      </p:sp>
      <p:sp>
        <p:nvSpPr>
          <p:cNvPr id="348" name="Google Shape;348;g265aace513e_0_5"/>
          <p:cNvSpPr txBox="1">
            <a:spLocks noGrp="1"/>
          </p:cNvSpPr>
          <p:nvPr>
            <p:ph type="body" idx="1"/>
          </p:nvPr>
        </p:nvSpPr>
        <p:spPr>
          <a:xfrm>
            <a:off x="967275" y="2309125"/>
            <a:ext cx="7890900" cy="331320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760"/>
              <a:buChar char="➔"/>
            </a:pPr>
            <a:r>
              <a:rPr lang="en-US" sz="3000"/>
              <a:t>The Nature of Writing </a:t>
            </a:r>
            <a:endParaRPr sz="3000"/>
          </a:p>
          <a:p>
            <a:pPr marL="454025" lvl="0" indent="-454025" algn="l" rtl="0">
              <a:lnSpc>
                <a:spcPct val="100000"/>
              </a:lnSpc>
              <a:spcBef>
                <a:spcPts val="2000"/>
              </a:spcBef>
              <a:spcAft>
                <a:spcPts val="0"/>
              </a:spcAft>
              <a:buSzPts val="2760"/>
              <a:buChar char="➔"/>
            </a:pPr>
            <a:r>
              <a:rPr lang="en-US" sz="3000"/>
              <a:t>The Nature of People </a:t>
            </a:r>
            <a:endParaRPr sz="2600" b="1" i="1">
              <a:solidFill>
                <a:schemeClr val="accent5"/>
              </a:solidFill>
              <a:latin typeface="Architects Daughter"/>
              <a:ea typeface="Architects Daughter"/>
              <a:cs typeface="Architects Daughter"/>
              <a:sym typeface="Architects Daughter"/>
            </a:endParaRPr>
          </a:p>
          <a:p>
            <a:pPr marL="454025" lvl="0" indent="-454025" algn="l" rtl="0">
              <a:lnSpc>
                <a:spcPct val="100000"/>
              </a:lnSpc>
              <a:spcBef>
                <a:spcPts val="2000"/>
              </a:spcBef>
              <a:spcAft>
                <a:spcPts val="0"/>
              </a:spcAft>
              <a:buSzPts val="2760"/>
              <a:buChar char="➔"/>
            </a:pPr>
            <a:r>
              <a:rPr lang="en-US" sz="3000"/>
              <a:t>Implications for Learning &amp; Teaching Writing</a:t>
            </a:r>
            <a:endParaRPr sz="3000"/>
          </a:p>
          <a:p>
            <a:pPr marL="457200" lvl="0" indent="-403860" algn="l" rtl="0">
              <a:spcBef>
                <a:spcPts val="2000"/>
              </a:spcBef>
              <a:spcAft>
                <a:spcPts val="0"/>
              </a:spcAft>
              <a:buSzPts val="2760"/>
              <a:buChar char="➔"/>
            </a:pPr>
            <a:r>
              <a:rPr lang="en-US" sz="3000"/>
              <a:t>Examples &amp; Ideas</a:t>
            </a:r>
            <a:endParaRPr sz="3000"/>
          </a:p>
          <a:p>
            <a:pPr marL="454025" lvl="0" indent="-316865" algn="l" rtl="0">
              <a:lnSpc>
                <a:spcPct val="100000"/>
              </a:lnSpc>
              <a:spcBef>
                <a:spcPts val="2000"/>
              </a:spcBef>
              <a:spcAft>
                <a:spcPts val="0"/>
              </a:spcAft>
              <a:buSzPts val="2160"/>
              <a:buNone/>
            </a:pPr>
            <a:endParaRPr sz="2600"/>
          </a:p>
        </p:txBody>
      </p:sp>
      <p:pic>
        <p:nvPicPr>
          <p:cNvPr id="349" name="Google Shape;349;g265aace513e_0_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43350" y="4781375"/>
            <a:ext cx="3114900" cy="2076626"/>
          </a:xfrm>
          <a:prstGeom prst="rect">
            <a:avLst/>
          </a:prstGeom>
          <a:noFill/>
          <a:ln>
            <a:noFill/>
          </a:ln>
        </p:spPr>
      </p:pic>
      <p:sp>
        <p:nvSpPr>
          <p:cNvPr id="350" name="Google Shape;350;g265aace513e_0_5"/>
          <p:cNvSpPr txBox="1"/>
          <p:nvPr/>
        </p:nvSpPr>
        <p:spPr>
          <a:xfrm>
            <a:off x="5485200" y="2281238"/>
            <a:ext cx="3631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It’s incredibly complex!</a:t>
            </a:r>
            <a:endParaRPr sz="2600" b="1" i="1">
              <a:solidFill>
                <a:schemeClr val="accent2"/>
              </a:solidFill>
              <a:latin typeface="Architects Daughter"/>
              <a:ea typeface="Architects Daughter"/>
              <a:cs typeface="Architects Daughter"/>
              <a:sym typeface="Architects Daughter"/>
            </a:endParaRPr>
          </a:p>
        </p:txBody>
      </p:sp>
      <p:sp>
        <p:nvSpPr>
          <p:cNvPr id="351" name="Google Shape;351;g265aace513e_0_5"/>
          <p:cNvSpPr txBox="1"/>
          <p:nvPr/>
        </p:nvSpPr>
        <p:spPr>
          <a:xfrm>
            <a:off x="4902000" y="2827700"/>
            <a:ext cx="3763500" cy="985200"/>
          </a:xfrm>
          <a:prstGeom prst="rect">
            <a:avLst/>
          </a:prstGeom>
          <a:noFill/>
          <a:ln>
            <a:noFill/>
          </a:ln>
        </p:spPr>
        <p:txBody>
          <a:bodyPr spcFirstLastPara="1" wrap="square" lIns="91425" tIns="91425" rIns="91425" bIns="91425" anchor="t" anchorCtr="0">
            <a:spAutoFit/>
          </a:bodyPr>
          <a:lstStyle/>
          <a:p>
            <a:pPr marL="457200" lvl="0" indent="0" algn="r"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We think &amp; learn </a:t>
            </a:r>
            <a:endParaRPr sz="2600" b="1" i="1">
              <a:solidFill>
                <a:schemeClr val="accent2"/>
              </a:solidFill>
              <a:latin typeface="Architects Daughter"/>
              <a:ea typeface="Architects Daughter"/>
              <a:cs typeface="Architects Daughter"/>
              <a:sym typeface="Architects Daughter"/>
            </a:endParaRPr>
          </a:p>
          <a:p>
            <a:pPr marL="457200" lvl="0" indent="0" algn="r"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in diverse ways</a:t>
            </a:r>
            <a:endParaRPr sz="2600" b="1" i="1">
              <a:solidFill>
                <a:schemeClr val="accent2"/>
              </a:solidFill>
              <a:latin typeface="Architects Daughter"/>
              <a:ea typeface="Architects Daughter"/>
              <a:cs typeface="Architects Daughter"/>
              <a:sym typeface="Architects Daughter"/>
            </a:endParaRPr>
          </a:p>
        </p:txBody>
      </p:sp>
      <p:sp>
        <p:nvSpPr>
          <p:cNvPr id="352" name="Google Shape;352;g265aace513e_0_5"/>
          <p:cNvSpPr/>
          <p:nvPr/>
        </p:nvSpPr>
        <p:spPr>
          <a:xfrm>
            <a:off x="4956300" y="2441150"/>
            <a:ext cx="528900" cy="2652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265aace513e_0_5"/>
          <p:cNvSpPr/>
          <p:nvPr/>
        </p:nvSpPr>
        <p:spPr>
          <a:xfrm>
            <a:off x="4902000" y="3123425"/>
            <a:ext cx="1008600" cy="2652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3b80bbd0c2_0_40"/>
          <p:cNvSpPr/>
          <p:nvPr/>
        </p:nvSpPr>
        <p:spPr>
          <a:xfrm>
            <a:off x="5830950" y="2915475"/>
            <a:ext cx="2915400" cy="7950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g23b80bbd0c2_0_40"/>
          <p:cNvSpPr/>
          <p:nvPr/>
        </p:nvSpPr>
        <p:spPr>
          <a:xfrm>
            <a:off x="5393625" y="2319800"/>
            <a:ext cx="3708900" cy="5079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g23b80bbd0c2_0_40"/>
          <p:cNvSpPr txBox="1">
            <a:spLocks noGrp="1"/>
          </p:cNvSpPr>
          <p:nvPr>
            <p:ph type="title"/>
          </p:nvPr>
        </p:nvSpPr>
        <p:spPr>
          <a:xfrm>
            <a:off x="285000" y="490824"/>
            <a:ext cx="8574000" cy="1071000"/>
          </a:xfrm>
          <a:prstGeom prst="rect">
            <a:avLst/>
          </a:prstGeom>
          <a:solidFill>
            <a:srgbClr val="262626">
              <a:alpha val="68630"/>
            </a:srgbClr>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orbel"/>
              <a:buNone/>
            </a:pPr>
            <a:r>
              <a:rPr lang="en-US" sz="6400" i="1">
                <a:latin typeface="Caveat Brush"/>
                <a:ea typeface="Caveat Brush"/>
                <a:cs typeface="Caveat Brush"/>
                <a:sym typeface="Caveat Brush"/>
              </a:rPr>
              <a:t>Let’s talk about this . . . </a:t>
            </a:r>
            <a:endParaRPr sz="6400" i="1">
              <a:latin typeface="Caveat Brush"/>
              <a:ea typeface="Caveat Brush"/>
              <a:cs typeface="Caveat Brush"/>
              <a:sym typeface="Caveat Brush"/>
            </a:endParaRPr>
          </a:p>
        </p:txBody>
      </p:sp>
      <p:sp>
        <p:nvSpPr>
          <p:cNvPr id="361" name="Google Shape;361;g23b80bbd0c2_0_40"/>
          <p:cNvSpPr txBox="1">
            <a:spLocks noGrp="1"/>
          </p:cNvSpPr>
          <p:nvPr>
            <p:ph type="body" idx="1"/>
          </p:nvPr>
        </p:nvSpPr>
        <p:spPr>
          <a:xfrm>
            <a:off x="967275" y="2309125"/>
            <a:ext cx="7890900" cy="331320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760"/>
              <a:buChar char="➔"/>
            </a:pPr>
            <a:r>
              <a:rPr lang="en-US" sz="3000"/>
              <a:t>The Nature of Writing </a:t>
            </a:r>
            <a:endParaRPr sz="3000"/>
          </a:p>
          <a:p>
            <a:pPr marL="454025" lvl="0" indent="-454025" algn="l" rtl="0">
              <a:lnSpc>
                <a:spcPct val="100000"/>
              </a:lnSpc>
              <a:spcBef>
                <a:spcPts val="2000"/>
              </a:spcBef>
              <a:spcAft>
                <a:spcPts val="0"/>
              </a:spcAft>
              <a:buSzPts val="2760"/>
              <a:buChar char="➔"/>
            </a:pPr>
            <a:r>
              <a:rPr lang="en-US" sz="3000"/>
              <a:t>The Nature of People </a:t>
            </a:r>
            <a:endParaRPr sz="2600" b="1" i="1">
              <a:solidFill>
                <a:schemeClr val="accent5"/>
              </a:solidFill>
              <a:latin typeface="Architects Daughter"/>
              <a:ea typeface="Architects Daughter"/>
              <a:cs typeface="Architects Daughter"/>
              <a:sym typeface="Architects Daughter"/>
            </a:endParaRPr>
          </a:p>
          <a:p>
            <a:pPr marL="454025" lvl="0" indent="-454025" algn="l" rtl="0">
              <a:lnSpc>
                <a:spcPct val="100000"/>
              </a:lnSpc>
              <a:spcBef>
                <a:spcPts val="2000"/>
              </a:spcBef>
              <a:spcAft>
                <a:spcPts val="0"/>
              </a:spcAft>
              <a:buSzPts val="2760"/>
              <a:buChar char="➔"/>
            </a:pPr>
            <a:r>
              <a:rPr lang="en-US" sz="3000"/>
              <a:t>Implications for Learning &amp; Teaching Writing</a:t>
            </a:r>
            <a:endParaRPr sz="3000"/>
          </a:p>
          <a:p>
            <a:pPr marL="457200" lvl="0" indent="-403860" algn="l" rtl="0">
              <a:spcBef>
                <a:spcPts val="2000"/>
              </a:spcBef>
              <a:spcAft>
                <a:spcPts val="0"/>
              </a:spcAft>
              <a:buSzPts val="2760"/>
              <a:buChar char="➔"/>
            </a:pPr>
            <a:r>
              <a:rPr lang="en-US" sz="3000"/>
              <a:t>Examples &amp; Ideas</a:t>
            </a:r>
            <a:endParaRPr sz="3000"/>
          </a:p>
          <a:p>
            <a:pPr marL="454025" lvl="0" indent="-316865" algn="l" rtl="0">
              <a:lnSpc>
                <a:spcPct val="100000"/>
              </a:lnSpc>
              <a:spcBef>
                <a:spcPts val="2000"/>
              </a:spcBef>
              <a:spcAft>
                <a:spcPts val="0"/>
              </a:spcAft>
              <a:buSzPts val="2160"/>
              <a:buNone/>
            </a:pPr>
            <a:endParaRPr sz="2600"/>
          </a:p>
        </p:txBody>
      </p:sp>
      <p:sp>
        <p:nvSpPr>
          <p:cNvPr id="362" name="Google Shape;362;g23b80bbd0c2_0_40"/>
          <p:cNvSpPr txBox="1"/>
          <p:nvPr/>
        </p:nvSpPr>
        <p:spPr>
          <a:xfrm>
            <a:off x="5485200" y="2281238"/>
            <a:ext cx="3631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It’s incredibly complex!</a:t>
            </a:r>
            <a:endParaRPr sz="2600" b="1" i="1">
              <a:solidFill>
                <a:schemeClr val="accent2"/>
              </a:solidFill>
              <a:latin typeface="Architects Daughter"/>
              <a:ea typeface="Architects Daughter"/>
              <a:cs typeface="Architects Daughter"/>
              <a:sym typeface="Architects Daughter"/>
            </a:endParaRPr>
          </a:p>
        </p:txBody>
      </p:sp>
      <p:sp>
        <p:nvSpPr>
          <p:cNvPr id="363" name="Google Shape;363;g23b80bbd0c2_0_40"/>
          <p:cNvSpPr txBox="1"/>
          <p:nvPr/>
        </p:nvSpPr>
        <p:spPr>
          <a:xfrm>
            <a:off x="4902000" y="2827700"/>
            <a:ext cx="3763500" cy="985200"/>
          </a:xfrm>
          <a:prstGeom prst="rect">
            <a:avLst/>
          </a:prstGeom>
          <a:noFill/>
          <a:ln>
            <a:noFill/>
          </a:ln>
        </p:spPr>
        <p:txBody>
          <a:bodyPr spcFirstLastPara="1" wrap="square" lIns="91425" tIns="91425" rIns="91425" bIns="91425" anchor="t" anchorCtr="0">
            <a:spAutoFit/>
          </a:bodyPr>
          <a:lstStyle/>
          <a:p>
            <a:pPr marL="457200" lvl="0" indent="0" algn="r"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We think &amp; learn </a:t>
            </a:r>
            <a:endParaRPr sz="2600" b="1" i="1">
              <a:solidFill>
                <a:schemeClr val="accent2"/>
              </a:solidFill>
              <a:latin typeface="Architects Daughter"/>
              <a:ea typeface="Architects Daughter"/>
              <a:cs typeface="Architects Daughter"/>
              <a:sym typeface="Architects Daughter"/>
            </a:endParaRPr>
          </a:p>
          <a:p>
            <a:pPr marL="457200" lvl="0" indent="0" algn="r" rtl="0">
              <a:spcBef>
                <a:spcPts val="0"/>
              </a:spcBef>
              <a:spcAft>
                <a:spcPts val="0"/>
              </a:spcAft>
              <a:buNone/>
            </a:pPr>
            <a:r>
              <a:rPr lang="en-US" sz="2600" b="1" i="1">
                <a:solidFill>
                  <a:schemeClr val="accent2"/>
                </a:solidFill>
                <a:latin typeface="Architects Daughter"/>
                <a:ea typeface="Architects Daughter"/>
                <a:cs typeface="Architects Daughter"/>
                <a:sym typeface="Architects Daughter"/>
              </a:rPr>
              <a:t>in diverse ways</a:t>
            </a:r>
            <a:endParaRPr sz="2600" b="1" i="1">
              <a:solidFill>
                <a:schemeClr val="accent2"/>
              </a:solidFill>
              <a:latin typeface="Architects Daughter"/>
              <a:ea typeface="Architects Daughter"/>
              <a:cs typeface="Architects Daughter"/>
              <a:sym typeface="Architects Daughter"/>
            </a:endParaRPr>
          </a:p>
        </p:txBody>
      </p:sp>
      <p:sp>
        <p:nvSpPr>
          <p:cNvPr id="364" name="Google Shape;364;g23b80bbd0c2_0_40"/>
          <p:cNvSpPr/>
          <p:nvPr/>
        </p:nvSpPr>
        <p:spPr>
          <a:xfrm>
            <a:off x="4956300" y="2441150"/>
            <a:ext cx="528900" cy="2652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23b80bbd0c2_0_40"/>
          <p:cNvSpPr/>
          <p:nvPr/>
        </p:nvSpPr>
        <p:spPr>
          <a:xfrm>
            <a:off x="4902000" y="3123425"/>
            <a:ext cx="1008600" cy="265200"/>
          </a:xfrm>
          <a:prstGeom prst="lef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g23b80bbd0c2_0_40"/>
          <p:cNvSpPr/>
          <p:nvPr/>
        </p:nvSpPr>
        <p:spPr>
          <a:xfrm>
            <a:off x="672625" y="2163300"/>
            <a:ext cx="8574000" cy="26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67" name="Google Shape;367;g23b80bbd0c2_0_40"/>
          <p:cNvPicPr preferRelativeResize="0"/>
          <p:nvPr/>
        </p:nvPicPr>
        <p:blipFill>
          <a:blip r:embed="rId3">
            <a:alphaModFix amt="83000"/>
          </a:blip>
          <a:stretch>
            <a:fillRect/>
          </a:stretch>
        </p:blipFill>
        <p:spPr>
          <a:xfrm>
            <a:off x="717100" y="1888825"/>
            <a:ext cx="7709800" cy="2320903"/>
          </a:xfrm>
          <a:prstGeom prst="rect">
            <a:avLst/>
          </a:prstGeom>
          <a:noFill/>
          <a:ln>
            <a:noFill/>
          </a:ln>
        </p:spPr>
      </p:pic>
      <p:sp>
        <p:nvSpPr>
          <p:cNvPr id="368" name="Google Shape;368;g23b80bbd0c2_0_40"/>
          <p:cNvSpPr/>
          <p:nvPr/>
        </p:nvSpPr>
        <p:spPr>
          <a:xfrm>
            <a:off x="285000" y="4053425"/>
            <a:ext cx="3708900" cy="246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9" name="Google Shape;369;g23b80bbd0c2_0_40"/>
          <p:cNvSpPr/>
          <p:nvPr/>
        </p:nvSpPr>
        <p:spPr>
          <a:xfrm>
            <a:off x="145175" y="3293625"/>
            <a:ext cx="7391100" cy="125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0" name="Google Shape;370;g23b80bbd0c2_0_40"/>
          <p:cNvSpPr/>
          <p:nvPr/>
        </p:nvSpPr>
        <p:spPr>
          <a:xfrm>
            <a:off x="7536275" y="3311525"/>
            <a:ext cx="390600" cy="585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1" name="Google Shape;371;g23b80bbd0c2_0_40"/>
          <p:cNvSpPr/>
          <p:nvPr/>
        </p:nvSpPr>
        <p:spPr>
          <a:xfrm flipH="1">
            <a:off x="145175" y="3645800"/>
            <a:ext cx="4320900" cy="2469600"/>
          </a:xfrm>
          <a:prstGeom prst="wedgeEllipseCallout">
            <a:avLst>
              <a:gd name="adj1" fmla="val -20833"/>
              <a:gd name="adj2" fmla="val 625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900">
              <a:solidFill>
                <a:schemeClr val="lt1"/>
              </a:solidFill>
              <a:latin typeface="Caveat Brush"/>
              <a:ea typeface="Caveat Brush"/>
              <a:cs typeface="Caveat Brush"/>
              <a:sym typeface="Caveat Brush"/>
            </a:endParaRPr>
          </a:p>
        </p:txBody>
      </p:sp>
      <p:sp>
        <p:nvSpPr>
          <p:cNvPr id="372" name="Google Shape;372;g23b80bbd0c2_0_40"/>
          <p:cNvSpPr/>
          <p:nvPr/>
        </p:nvSpPr>
        <p:spPr>
          <a:xfrm>
            <a:off x="4611300" y="3645800"/>
            <a:ext cx="4242300" cy="2751300"/>
          </a:xfrm>
          <a:prstGeom prst="wedgeEllipseCallout">
            <a:avLst>
              <a:gd name="adj1" fmla="val -20833"/>
              <a:gd name="adj2" fmla="val 625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veat Brush"/>
              <a:ea typeface="Caveat Brush"/>
              <a:cs typeface="Caveat Brush"/>
              <a:sym typeface="Caveat Brush"/>
            </a:endParaRPr>
          </a:p>
        </p:txBody>
      </p:sp>
      <p:sp>
        <p:nvSpPr>
          <p:cNvPr id="373" name="Google Shape;373;g23b80bbd0c2_0_40"/>
          <p:cNvSpPr txBox="1"/>
          <p:nvPr/>
        </p:nvSpPr>
        <p:spPr>
          <a:xfrm>
            <a:off x="4320900" y="3934250"/>
            <a:ext cx="4823100" cy="170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i="1">
                <a:solidFill>
                  <a:schemeClr val="lt1"/>
                </a:solidFill>
                <a:latin typeface="Caveat Brush"/>
                <a:ea typeface="Caveat Brush"/>
                <a:cs typeface="Caveat Brush"/>
                <a:sym typeface="Caveat Brush"/>
              </a:rPr>
              <a:t>Given what we’ve </a:t>
            </a:r>
            <a:endParaRPr sz="3000" i="1">
              <a:solidFill>
                <a:schemeClr val="lt1"/>
              </a:solidFill>
              <a:latin typeface="Caveat Brush"/>
              <a:ea typeface="Caveat Brush"/>
              <a:cs typeface="Caveat Brush"/>
              <a:sym typeface="Caveat Brush"/>
            </a:endParaRPr>
          </a:p>
          <a:p>
            <a:pPr marL="0" lvl="0" indent="0" algn="ctr" rtl="0">
              <a:spcBef>
                <a:spcPts val="0"/>
              </a:spcBef>
              <a:spcAft>
                <a:spcPts val="0"/>
              </a:spcAft>
              <a:buNone/>
            </a:pPr>
            <a:r>
              <a:rPr lang="en-US" sz="3000" i="1">
                <a:solidFill>
                  <a:schemeClr val="lt1"/>
                </a:solidFill>
                <a:latin typeface="Caveat Brush"/>
                <a:ea typeface="Caveat Brush"/>
                <a:cs typeface="Caveat Brush"/>
                <a:sym typeface="Caveat Brush"/>
              </a:rPr>
              <a:t>discussed, what might be some effective ways to approach </a:t>
            </a:r>
            <a:endParaRPr sz="3000" i="1">
              <a:solidFill>
                <a:schemeClr val="lt1"/>
              </a:solidFill>
              <a:latin typeface="Caveat Brush"/>
              <a:ea typeface="Caveat Brush"/>
              <a:cs typeface="Caveat Brush"/>
              <a:sym typeface="Caveat Brush"/>
            </a:endParaRPr>
          </a:p>
          <a:p>
            <a:pPr marL="0" lvl="0" indent="0" algn="ctr" rtl="0">
              <a:spcBef>
                <a:spcPts val="0"/>
              </a:spcBef>
              <a:spcAft>
                <a:spcPts val="0"/>
              </a:spcAft>
              <a:buNone/>
            </a:pPr>
            <a:r>
              <a:rPr lang="en-US" sz="3000" i="1">
                <a:solidFill>
                  <a:schemeClr val="lt1"/>
                </a:solidFill>
                <a:latin typeface="Caveat Brush"/>
                <a:ea typeface="Caveat Brush"/>
                <a:cs typeface="Caveat Brush"/>
                <a:sym typeface="Caveat Brush"/>
              </a:rPr>
              <a:t>writing instruction?</a:t>
            </a:r>
            <a:endParaRPr sz="3000" i="1">
              <a:solidFill>
                <a:schemeClr val="lt1"/>
              </a:solidFill>
              <a:latin typeface="Caveat Brush"/>
              <a:ea typeface="Caveat Brush"/>
              <a:cs typeface="Caveat Brush"/>
              <a:sym typeface="Caveat Brush"/>
            </a:endParaRPr>
          </a:p>
        </p:txBody>
      </p:sp>
      <p:sp>
        <p:nvSpPr>
          <p:cNvPr id="374" name="Google Shape;374;g23b80bbd0c2_0_40"/>
          <p:cNvSpPr txBox="1"/>
          <p:nvPr/>
        </p:nvSpPr>
        <p:spPr>
          <a:xfrm>
            <a:off x="-411650" y="3857575"/>
            <a:ext cx="5236200" cy="261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i="1">
                <a:solidFill>
                  <a:schemeClr val="lt1"/>
                </a:solidFill>
                <a:latin typeface="Caveat Brush"/>
                <a:ea typeface="Caveat Brush"/>
                <a:cs typeface="Caveat Brush"/>
                <a:sym typeface="Caveat Brush"/>
              </a:rPr>
              <a:t>How does this </a:t>
            </a:r>
            <a:endParaRPr sz="3500" i="1">
              <a:solidFill>
                <a:schemeClr val="lt1"/>
              </a:solidFill>
              <a:latin typeface="Caveat Brush"/>
              <a:ea typeface="Caveat Brush"/>
              <a:cs typeface="Caveat Brush"/>
              <a:sym typeface="Caveat Brush"/>
            </a:endParaRPr>
          </a:p>
          <a:p>
            <a:pPr marL="0" lvl="0" indent="0" algn="ctr" rtl="0">
              <a:spcBef>
                <a:spcPts val="0"/>
              </a:spcBef>
              <a:spcAft>
                <a:spcPts val="0"/>
              </a:spcAft>
              <a:buNone/>
            </a:pPr>
            <a:r>
              <a:rPr lang="en-US" sz="3500" i="1">
                <a:solidFill>
                  <a:schemeClr val="lt1"/>
                </a:solidFill>
                <a:latin typeface="Caveat Brush"/>
                <a:ea typeface="Caveat Brush"/>
                <a:cs typeface="Caveat Brush"/>
                <a:sym typeface="Caveat Brush"/>
              </a:rPr>
              <a:t>track with what you see</a:t>
            </a:r>
            <a:endParaRPr sz="3500" i="1">
              <a:solidFill>
                <a:schemeClr val="lt1"/>
              </a:solidFill>
              <a:latin typeface="Caveat Brush"/>
              <a:ea typeface="Caveat Brush"/>
              <a:cs typeface="Caveat Brush"/>
              <a:sym typeface="Caveat Brush"/>
            </a:endParaRPr>
          </a:p>
          <a:p>
            <a:pPr marL="0" lvl="0" indent="0" algn="ctr" rtl="0">
              <a:spcBef>
                <a:spcPts val="0"/>
              </a:spcBef>
              <a:spcAft>
                <a:spcPts val="0"/>
              </a:spcAft>
              <a:buClr>
                <a:schemeClr val="dk1"/>
              </a:buClr>
              <a:buSzPts val="1100"/>
              <a:buFont typeface="Arial"/>
              <a:buNone/>
            </a:pPr>
            <a:r>
              <a:rPr lang="en-US" sz="3500" i="1">
                <a:solidFill>
                  <a:schemeClr val="lt1"/>
                </a:solidFill>
                <a:latin typeface="Caveat Brush"/>
                <a:ea typeface="Caveat Brush"/>
                <a:cs typeface="Caveat Brush"/>
                <a:sym typeface="Caveat Brush"/>
              </a:rPr>
              <a:t> in your classroom?</a:t>
            </a:r>
            <a:endParaRPr sz="2000" i="1">
              <a:solidFill>
                <a:srgbClr val="26262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3"/>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Implications for Teaching Writing</a:t>
            </a:r>
            <a:endParaRPr/>
          </a:p>
        </p:txBody>
      </p:sp>
      <p:sp>
        <p:nvSpPr>
          <p:cNvPr id="380" name="Google Shape;380;p13"/>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13"/>
          <p:cNvSpPr txBox="1">
            <a:spLocks noGrp="1"/>
          </p:cNvSpPr>
          <p:nvPr>
            <p:ph type="body" idx="1"/>
          </p:nvPr>
        </p:nvSpPr>
        <p:spPr>
          <a:xfrm>
            <a:off x="631288" y="2826327"/>
            <a:ext cx="8574000" cy="5312499"/>
          </a:xfrm>
          <a:prstGeom prst="rect">
            <a:avLst/>
          </a:prstGeom>
          <a:noFill/>
          <a:ln>
            <a:noFill/>
          </a:ln>
        </p:spPr>
        <p:txBody>
          <a:bodyPr spcFirstLastPara="1" wrap="square" lIns="91425" tIns="45700" rIns="91425" bIns="45700" anchor="t" anchorCtr="0">
            <a:normAutofit/>
          </a:bodyPr>
          <a:lstStyle/>
          <a:p>
            <a:pPr marL="457200" lvl="0" indent="-571500" algn="ctr" rtl="0">
              <a:lnSpc>
                <a:spcPct val="150000"/>
              </a:lnSpc>
              <a:spcBef>
                <a:spcPts val="0"/>
              </a:spcBef>
              <a:spcAft>
                <a:spcPts val="0"/>
              </a:spcAft>
              <a:buClr>
                <a:srgbClr val="FFFFFF"/>
              </a:buClr>
              <a:buSzPts val="5400"/>
              <a:buChar char="➔"/>
            </a:pPr>
            <a:r>
              <a:rPr lang="en-US" sz="5400" dirty="0">
                <a:solidFill>
                  <a:srgbClr val="FFFFFF"/>
                </a:solidFill>
              </a:rPr>
              <a:t>Break it down!</a:t>
            </a:r>
            <a:endParaRPr sz="5400" dirty="0">
              <a:solidFill>
                <a:srgbClr val="FFFFFF"/>
              </a:solidFill>
            </a:endParaRPr>
          </a:p>
          <a:p>
            <a:pPr marL="457200" lvl="0" indent="0" algn="ctr" rtl="0">
              <a:lnSpc>
                <a:spcPct val="150000"/>
              </a:lnSpc>
              <a:spcBef>
                <a:spcPts val="0"/>
              </a:spcBef>
              <a:spcAft>
                <a:spcPts val="0"/>
              </a:spcAft>
              <a:buNone/>
            </a:pPr>
            <a:endParaRPr sz="2200" dirty="0">
              <a:solidFill>
                <a:srgbClr val="FFFFFF"/>
              </a:solidFill>
            </a:endParaRPr>
          </a:p>
          <a:p>
            <a:pPr marL="457200" lvl="0" indent="-571500" algn="ctr" rtl="0">
              <a:lnSpc>
                <a:spcPct val="150000"/>
              </a:lnSpc>
              <a:spcBef>
                <a:spcPts val="0"/>
              </a:spcBef>
              <a:spcAft>
                <a:spcPts val="0"/>
              </a:spcAft>
              <a:buClr>
                <a:srgbClr val="FFFFFF"/>
              </a:buClr>
              <a:buSzPts val="5400"/>
              <a:buChar char="➔"/>
            </a:pPr>
            <a:r>
              <a:rPr lang="en-US" sz="5400" dirty="0">
                <a:solidFill>
                  <a:srgbClr val="FFFFFF"/>
                </a:solidFill>
              </a:rPr>
              <a:t>Student-driven</a:t>
            </a:r>
            <a:endParaRPr dirty="0"/>
          </a:p>
        </p:txBody>
      </p:sp>
      <p:sp>
        <p:nvSpPr>
          <p:cNvPr id="382" name="Google Shape;382;p13"/>
          <p:cNvSpPr txBox="1"/>
          <p:nvPr/>
        </p:nvSpPr>
        <p:spPr>
          <a:xfrm>
            <a:off x="1398875" y="2443375"/>
            <a:ext cx="6500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lt1"/>
                </a:solidFill>
                <a:latin typeface="Kalam"/>
                <a:ea typeface="Kalam"/>
                <a:cs typeface="Kalam"/>
                <a:sym typeface="Kalam"/>
              </a:rPr>
              <a:t>Due to </a:t>
            </a:r>
            <a:r>
              <a:rPr lang="en-US" sz="2200" b="1" dirty="0">
                <a:solidFill>
                  <a:schemeClr val="lt1"/>
                </a:solidFill>
                <a:latin typeface="Kalam"/>
                <a:ea typeface="Kalam"/>
                <a:cs typeface="Kalam"/>
                <a:sym typeface="Kalam"/>
              </a:rPr>
              <a:t>the complexity of writing</a:t>
            </a:r>
            <a:r>
              <a:rPr lang="en-US" sz="2200" dirty="0">
                <a:solidFill>
                  <a:schemeClr val="lt1"/>
                </a:solidFill>
                <a:latin typeface="Kalam"/>
                <a:ea typeface="Kalam"/>
                <a:cs typeface="Kalam"/>
                <a:sym typeface="Kalam"/>
              </a:rPr>
              <a:t>, instruction is most successful when we . . .  </a:t>
            </a:r>
            <a:endParaRPr sz="2200" dirty="0">
              <a:solidFill>
                <a:schemeClr val="lt1"/>
              </a:solidFill>
              <a:latin typeface="Kalam"/>
              <a:ea typeface="Kalam"/>
              <a:cs typeface="Kalam"/>
              <a:sym typeface="Kalam"/>
            </a:endParaRPr>
          </a:p>
        </p:txBody>
      </p:sp>
      <p:sp>
        <p:nvSpPr>
          <p:cNvPr id="383" name="Google Shape;383;p13"/>
          <p:cNvSpPr txBox="1"/>
          <p:nvPr/>
        </p:nvSpPr>
        <p:spPr>
          <a:xfrm>
            <a:off x="1348038" y="4150425"/>
            <a:ext cx="6447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a:solidFill>
                  <a:schemeClr val="lt1"/>
                </a:solidFill>
                <a:latin typeface="Kalam"/>
                <a:ea typeface="Kalam"/>
                <a:cs typeface="Kalam"/>
                <a:sym typeface="Kalam"/>
              </a:rPr>
              <a:t>Because </a:t>
            </a:r>
            <a:r>
              <a:rPr lang="en-US" sz="2200" b="1">
                <a:solidFill>
                  <a:schemeClr val="lt1"/>
                </a:solidFill>
                <a:latin typeface="Kalam"/>
                <a:ea typeface="Kalam"/>
                <a:cs typeface="Kalam"/>
                <a:sym typeface="Kalam"/>
              </a:rPr>
              <a:t>children think and learn in</a:t>
            </a:r>
            <a:r>
              <a:rPr lang="en-US" sz="2200">
                <a:solidFill>
                  <a:schemeClr val="lt1"/>
                </a:solidFill>
                <a:latin typeface="Kalam"/>
                <a:ea typeface="Kalam"/>
                <a:cs typeface="Kalam"/>
                <a:sym typeface="Kalam"/>
              </a:rPr>
              <a:t> </a:t>
            </a:r>
            <a:r>
              <a:rPr lang="en-US" sz="2200" b="1">
                <a:solidFill>
                  <a:schemeClr val="lt1"/>
                </a:solidFill>
                <a:latin typeface="Kalam"/>
                <a:ea typeface="Kalam"/>
                <a:cs typeface="Kalam"/>
                <a:sym typeface="Kalam"/>
              </a:rPr>
              <a:t>diverse ways</a:t>
            </a:r>
            <a:r>
              <a:rPr lang="en-US" sz="2200">
                <a:solidFill>
                  <a:schemeClr val="lt1"/>
                </a:solidFill>
                <a:latin typeface="Kalam"/>
                <a:ea typeface="Kalam"/>
                <a:cs typeface="Kalam"/>
                <a:sym typeface="Kalam"/>
              </a:rPr>
              <a:t>, they benefit from writing instruction that is . .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4"/>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Break it Down</a:t>
            </a:r>
            <a:endParaRPr/>
          </a:p>
        </p:txBody>
      </p:sp>
      <p:sp>
        <p:nvSpPr>
          <p:cNvPr id="389" name="Google Shape;389;p14"/>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p14"/>
          <p:cNvSpPr txBox="1">
            <a:spLocks noGrp="1"/>
          </p:cNvSpPr>
          <p:nvPr>
            <p:ph type="body" idx="1"/>
          </p:nvPr>
        </p:nvSpPr>
        <p:spPr>
          <a:xfrm>
            <a:off x="1049103" y="2599440"/>
            <a:ext cx="7113662" cy="39925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5400"/>
              <a:buNone/>
            </a:pPr>
            <a:r>
              <a:rPr lang="en-US" sz="6000">
                <a:solidFill>
                  <a:srgbClr val="FFFFFF"/>
                </a:solidFill>
              </a:rPr>
              <a:t>As much as possible </a:t>
            </a:r>
            <a:r>
              <a:rPr lang="en-US" sz="6000" i="1">
                <a:solidFill>
                  <a:srgbClr val="FFFFFF"/>
                </a:solidFill>
              </a:rPr>
              <a:t>teach</a:t>
            </a:r>
            <a:r>
              <a:rPr lang="en-US" sz="6000">
                <a:solidFill>
                  <a:srgbClr val="FFFFFF"/>
                </a:solidFill>
              </a:rPr>
              <a:t> and </a:t>
            </a:r>
            <a:r>
              <a:rPr lang="en-US" sz="6000" i="1">
                <a:solidFill>
                  <a:srgbClr val="FFFFFF"/>
                </a:solidFill>
              </a:rPr>
              <a:t>assess</a:t>
            </a:r>
            <a:r>
              <a:rPr lang="en-US" sz="6000">
                <a:solidFill>
                  <a:srgbClr val="FFFFFF"/>
                </a:solidFill>
              </a:rPr>
              <a:t> </a:t>
            </a:r>
            <a:endParaRPr/>
          </a:p>
          <a:p>
            <a:pPr marL="0" lvl="0" indent="0" algn="ctr" rtl="0">
              <a:lnSpc>
                <a:spcPct val="100000"/>
              </a:lnSpc>
              <a:spcBef>
                <a:spcPts val="2000"/>
              </a:spcBef>
              <a:spcAft>
                <a:spcPts val="0"/>
              </a:spcAft>
              <a:buSzPts val="5400"/>
              <a:buNone/>
            </a:pPr>
            <a:r>
              <a:rPr lang="en-US" sz="6000" b="1" i="1">
                <a:solidFill>
                  <a:srgbClr val="FFFFFF"/>
                </a:solidFill>
              </a:rPr>
              <a:t>one thing at a time</a:t>
            </a:r>
            <a:r>
              <a:rPr lang="en-US" sz="6000">
                <a:solidFill>
                  <a:srgbClr val="FFFFFF"/>
                </a:solidFil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 The Plan</a:t>
            </a:r>
            <a:endParaRPr/>
          </a:p>
        </p:txBody>
      </p:sp>
      <p:sp>
        <p:nvSpPr>
          <p:cNvPr id="218" name="Google Shape;218;p3"/>
          <p:cNvSpPr txBox="1">
            <a:spLocks noGrp="1"/>
          </p:cNvSpPr>
          <p:nvPr>
            <p:ph type="body" idx="1"/>
          </p:nvPr>
        </p:nvSpPr>
        <p:spPr>
          <a:xfrm>
            <a:off x="967300" y="2309100"/>
            <a:ext cx="7890900" cy="3313200"/>
          </a:xfrm>
          <a:prstGeom prst="rect">
            <a:avLst/>
          </a:prstGeom>
          <a:noFill/>
          <a:ln>
            <a:noFill/>
          </a:ln>
        </p:spPr>
        <p:txBody>
          <a:bodyPr spcFirstLastPara="1" wrap="square" lIns="91425" tIns="45700" rIns="91425" bIns="45700" anchor="t" anchorCtr="0">
            <a:normAutofit/>
          </a:bodyPr>
          <a:lstStyle/>
          <a:p>
            <a:pPr marL="454025" lvl="0" indent="-454025" algn="l" rtl="0">
              <a:lnSpc>
                <a:spcPct val="100000"/>
              </a:lnSpc>
              <a:spcBef>
                <a:spcPts val="0"/>
              </a:spcBef>
              <a:spcAft>
                <a:spcPts val="0"/>
              </a:spcAft>
              <a:buSzPts val="2760"/>
              <a:buChar char="➔"/>
            </a:pPr>
            <a:r>
              <a:rPr lang="en-US" sz="3000"/>
              <a:t>The Nature of Writing</a:t>
            </a:r>
            <a:endParaRPr sz="3000"/>
          </a:p>
          <a:p>
            <a:pPr marL="454025" lvl="0" indent="-454025" algn="l" rtl="0">
              <a:lnSpc>
                <a:spcPct val="100000"/>
              </a:lnSpc>
              <a:spcBef>
                <a:spcPts val="2000"/>
              </a:spcBef>
              <a:spcAft>
                <a:spcPts val="0"/>
              </a:spcAft>
              <a:buSzPts val="2760"/>
              <a:buChar char="➔"/>
            </a:pPr>
            <a:r>
              <a:rPr lang="en-US" sz="3000"/>
              <a:t>The Nature of People</a:t>
            </a:r>
            <a:endParaRPr sz="3000"/>
          </a:p>
          <a:p>
            <a:pPr marL="454025" lvl="0" indent="-454025" algn="l" rtl="0">
              <a:lnSpc>
                <a:spcPct val="100000"/>
              </a:lnSpc>
              <a:spcBef>
                <a:spcPts val="2000"/>
              </a:spcBef>
              <a:spcAft>
                <a:spcPts val="0"/>
              </a:spcAft>
              <a:buSzPts val="2760"/>
              <a:buChar char="➔"/>
            </a:pPr>
            <a:r>
              <a:rPr lang="en-US" sz="3000"/>
              <a:t>Implications for Learning &amp; Teaching Writing</a:t>
            </a:r>
            <a:endParaRPr sz="3000"/>
          </a:p>
          <a:p>
            <a:pPr marL="454025" lvl="0" indent="-454025" algn="l" rtl="0">
              <a:lnSpc>
                <a:spcPct val="100000"/>
              </a:lnSpc>
              <a:spcBef>
                <a:spcPts val="2000"/>
              </a:spcBef>
              <a:spcAft>
                <a:spcPts val="0"/>
              </a:spcAft>
              <a:buSzPts val="2760"/>
              <a:buChar char="➔"/>
            </a:pPr>
            <a:r>
              <a:rPr lang="en-US" sz="3000"/>
              <a:t>Examples &amp; Ideas</a:t>
            </a:r>
            <a:endParaRPr sz="3000"/>
          </a:p>
          <a:p>
            <a:pPr marL="454025" lvl="0" indent="-316865" algn="l" rtl="0">
              <a:lnSpc>
                <a:spcPct val="100000"/>
              </a:lnSpc>
              <a:spcBef>
                <a:spcPts val="2000"/>
              </a:spcBef>
              <a:spcAft>
                <a:spcPts val="0"/>
              </a:spcAft>
              <a:buSzPts val="2160"/>
              <a:buNone/>
            </a:pPr>
            <a:endParaRPr sz="2600"/>
          </a:p>
        </p:txBody>
      </p:sp>
      <p:pic>
        <p:nvPicPr>
          <p:cNvPr id="219" name="Google Shape;219;p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43350" y="4781375"/>
            <a:ext cx="3114900" cy="20766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ef137c3d87_0_0"/>
          <p:cNvSpPr/>
          <p:nvPr/>
        </p:nvSpPr>
        <p:spPr>
          <a:xfrm>
            <a:off x="296500" y="593000"/>
            <a:ext cx="7187400" cy="1126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g1ef137c3d87_0_0" descr="Screen Shot 2020-01-27 at 10.40.48 AM.png"/>
          <p:cNvPicPr preferRelativeResize="0">
            <a:picLocks noGrp="1"/>
          </p:cNvPicPr>
          <p:nvPr>
            <p:ph type="body" idx="4294967295"/>
          </p:nvPr>
        </p:nvPicPr>
        <p:blipFill rotWithShape="1">
          <a:blip r:embed="rId3" cstate="print">
            <a:alphaModFix/>
            <a:extLst>
              <a:ext uri="{28A0092B-C50C-407E-A947-70E740481C1C}">
                <a14:useLocalDpi xmlns:a14="http://schemas.microsoft.com/office/drawing/2010/main"/>
              </a:ext>
            </a:extLst>
          </a:blip>
          <a:srcRect l="-8824" r="-8836"/>
          <a:stretch/>
        </p:blipFill>
        <p:spPr>
          <a:xfrm>
            <a:off x="1553725" y="2620975"/>
            <a:ext cx="7762200" cy="4379400"/>
          </a:xfrm>
          <a:prstGeom prst="rect">
            <a:avLst/>
          </a:prstGeom>
          <a:noFill/>
          <a:ln>
            <a:noFill/>
          </a:ln>
        </p:spPr>
      </p:pic>
      <p:sp>
        <p:nvSpPr>
          <p:cNvPr id="397" name="Google Shape;397;g1ef137c3d87_0_0"/>
          <p:cNvSpPr txBox="1"/>
          <p:nvPr/>
        </p:nvSpPr>
        <p:spPr>
          <a:xfrm>
            <a:off x="296500" y="747175"/>
            <a:ext cx="718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b="1" i="1">
                <a:solidFill>
                  <a:schemeClr val="accent2"/>
                </a:solidFill>
                <a:latin typeface="Architects Daughter"/>
                <a:ea typeface="Architects Daughter"/>
                <a:cs typeface="Architects Daughter"/>
                <a:sym typeface="Architects Daughter"/>
              </a:rPr>
              <a:t>Writing is incredibly complex!</a:t>
            </a:r>
            <a:endParaRPr sz="3800" b="1" i="1">
              <a:solidFill>
                <a:schemeClr val="accent2"/>
              </a:solidFill>
              <a:latin typeface="Architects Daughter"/>
              <a:ea typeface="Architects Daughter"/>
              <a:cs typeface="Architects Daughter"/>
              <a:sym typeface="Architects Daughter"/>
            </a:endParaRPr>
          </a:p>
        </p:txBody>
      </p:sp>
      <p:pic>
        <p:nvPicPr>
          <p:cNvPr id="398" name="Google Shape;398;g1ef137c3d87_0_0"/>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0" y="5314275"/>
            <a:ext cx="1741825" cy="1603024"/>
          </a:xfrm>
          <a:prstGeom prst="rect">
            <a:avLst/>
          </a:prstGeom>
          <a:noFill/>
          <a:ln>
            <a:noFill/>
          </a:ln>
        </p:spPr>
      </p:pic>
      <p:sp>
        <p:nvSpPr>
          <p:cNvPr id="399" name="Google Shape;399;g1ef137c3d87_0_0"/>
          <p:cNvSpPr/>
          <p:nvPr/>
        </p:nvSpPr>
        <p:spPr>
          <a:xfrm>
            <a:off x="1672225" y="2431275"/>
            <a:ext cx="6167100" cy="249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1ef137c3d87_0_0"/>
          <p:cNvSpPr/>
          <p:nvPr/>
        </p:nvSpPr>
        <p:spPr>
          <a:xfrm>
            <a:off x="1352025" y="2336400"/>
            <a:ext cx="389700" cy="2929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1" name="Google Shape;401;g1ef137c3d87_0_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483600" y="0"/>
            <a:ext cx="1660400" cy="252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6"/>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Break it Down</a:t>
            </a:r>
            <a:endParaRPr/>
          </a:p>
        </p:txBody>
      </p:sp>
      <p:sp>
        <p:nvSpPr>
          <p:cNvPr id="407" name="Google Shape;407;p16"/>
          <p:cNvSpPr/>
          <p:nvPr/>
        </p:nvSpPr>
        <p:spPr>
          <a:xfrm>
            <a:off x="284163" y="1950884"/>
            <a:ext cx="8574087" cy="501524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16"/>
          <p:cNvSpPr txBox="1">
            <a:spLocks noGrp="1"/>
          </p:cNvSpPr>
          <p:nvPr>
            <p:ph type="body" idx="1"/>
          </p:nvPr>
        </p:nvSpPr>
        <p:spPr>
          <a:xfrm>
            <a:off x="284163" y="2627178"/>
            <a:ext cx="85740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sz="4000">
                <a:solidFill>
                  <a:srgbClr val="FFFFFF"/>
                </a:solidFill>
              </a:rPr>
              <a:t> Requires </a:t>
            </a:r>
            <a:r>
              <a:rPr lang="en-US" sz="4000" b="1">
                <a:solidFill>
                  <a:srgbClr val="FFFFFF"/>
                </a:solidFill>
              </a:rPr>
              <a:t>analysis</a:t>
            </a:r>
            <a:r>
              <a:rPr lang="en-US" sz="4000">
                <a:solidFill>
                  <a:srgbClr val="FFFFFF"/>
                </a:solidFill>
              </a:rPr>
              <a:t> of every writing task:</a:t>
            </a:r>
            <a:endParaRPr/>
          </a:p>
          <a:p>
            <a:pPr marL="0" lvl="0" indent="0" algn="ctr" rtl="0">
              <a:lnSpc>
                <a:spcPct val="100000"/>
              </a:lnSpc>
              <a:spcBef>
                <a:spcPts val="2000"/>
              </a:spcBef>
              <a:spcAft>
                <a:spcPts val="0"/>
              </a:spcAft>
              <a:buSzPts val="720"/>
              <a:buNone/>
            </a:pPr>
            <a:endParaRPr sz="800">
              <a:solidFill>
                <a:srgbClr val="FFFFFF"/>
              </a:solidFill>
            </a:endParaRPr>
          </a:p>
          <a:p>
            <a:pPr marL="1371600" lvl="0" indent="-482600" algn="l" rtl="0">
              <a:lnSpc>
                <a:spcPct val="150000"/>
              </a:lnSpc>
              <a:spcBef>
                <a:spcPts val="600"/>
              </a:spcBef>
              <a:spcAft>
                <a:spcPts val="0"/>
              </a:spcAft>
              <a:buClr>
                <a:srgbClr val="FFFFFF"/>
              </a:buClr>
              <a:buSzPts val="4000"/>
              <a:buChar char="➔"/>
            </a:pPr>
            <a:r>
              <a:rPr lang="en-US" sz="4000" i="1">
                <a:solidFill>
                  <a:srgbClr val="FFFFFF"/>
                </a:solidFill>
              </a:rPr>
              <a:t>What skills will they need?</a:t>
            </a:r>
            <a:endParaRPr/>
          </a:p>
          <a:p>
            <a:pPr marL="1371600" lvl="0" indent="-482600" algn="l" rtl="0">
              <a:lnSpc>
                <a:spcPct val="150000"/>
              </a:lnSpc>
              <a:spcBef>
                <a:spcPts val="0"/>
              </a:spcBef>
              <a:spcAft>
                <a:spcPts val="0"/>
              </a:spcAft>
              <a:buClr>
                <a:srgbClr val="FFFFFF"/>
              </a:buClr>
              <a:buSzPts val="4000"/>
              <a:buChar char="➔"/>
            </a:pPr>
            <a:r>
              <a:rPr lang="en-US" sz="4000" i="1">
                <a:solidFill>
                  <a:srgbClr val="FFFFFF"/>
                </a:solidFill>
              </a:rPr>
              <a:t>Which ones matter?</a:t>
            </a:r>
            <a:endParaRPr sz="4000" i="1">
              <a:solidFill>
                <a:srgbClr val="FFFFFF"/>
              </a:solidFill>
            </a:endParaRPr>
          </a:p>
          <a:p>
            <a:pPr marL="0" lvl="0" indent="0" algn="ctr" rtl="0">
              <a:lnSpc>
                <a:spcPct val="100000"/>
              </a:lnSpc>
              <a:spcBef>
                <a:spcPts val="2000"/>
              </a:spcBef>
              <a:spcAft>
                <a:spcPts val="0"/>
              </a:spcAft>
              <a:buSzPts val="2880"/>
              <a:buNone/>
            </a:pPr>
            <a:endParaRPr sz="3200">
              <a:solidFill>
                <a:srgbClr val="FFFFFF"/>
              </a:solidFill>
            </a:endParaRPr>
          </a:p>
          <a:p>
            <a:pPr marL="0" lvl="0" indent="0" algn="ctr" rtl="0">
              <a:lnSpc>
                <a:spcPct val="100000"/>
              </a:lnSpc>
              <a:spcBef>
                <a:spcPts val="2000"/>
              </a:spcBef>
              <a:spcAft>
                <a:spcPts val="0"/>
              </a:spcAft>
              <a:buSzPts val="720"/>
              <a:buNone/>
            </a:pPr>
            <a:endParaRPr sz="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Student-Driven</a:t>
            </a:r>
            <a:endParaRPr/>
          </a:p>
        </p:txBody>
      </p:sp>
      <p:sp>
        <p:nvSpPr>
          <p:cNvPr id="414" name="Google Shape;414;p18"/>
          <p:cNvSpPr/>
          <p:nvPr/>
        </p:nvSpPr>
        <p:spPr>
          <a:xfrm>
            <a:off x="284175" y="1950875"/>
            <a:ext cx="8574000" cy="4584000"/>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18"/>
          <p:cNvSpPr txBox="1">
            <a:spLocks noGrp="1"/>
          </p:cNvSpPr>
          <p:nvPr>
            <p:ph type="body" idx="1"/>
          </p:nvPr>
        </p:nvSpPr>
        <p:spPr>
          <a:xfrm>
            <a:off x="727125" y="2572925"/>
            <a:ext cx="3951600" cy="123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5000" i="1">
                <a:solidFill>
                  <a:srgbClr val="FFFFFF"/>
                </a:solidFill>
              </a:rPr>
              <a:t>Humans </a:t>
            </a:r>
            <a:endParaRPr sz="5000" i="1">
              <a:solidFill>
                <a:srgbClr val="FFFFFF"/>
              </a:solidFill>
            </a:endParaRPr>
          </a:p>
          <a:p>
            <a:pPr marL="0" lvl="0" indent="0" algn="l" rtl="0">
              <a:lnSpc>
                <a:spcPct val="100000"/>
              </a:lnSpc>
              <a:spcBef>
                <a:spcPts val="0"/>
              </a:spcBef>
              <a:spcAft>
                <a:spcPts val="0"/>
              </a:spcAft>
              <a:buSzPts val="4320"/>
              <a:buNone/>
            </a:pPr>
            <a:r>
              <a:rPr lang="en-US" sz="5000" b="1" i="1">
                <a:solidFill>
                  <a:srgbClr val="FFFFFF"/>
                </a:solidFill>
              </a:rPr>
              <a:t>think</a:t>
            </a:r>
            <a:r>
              <a:rPr lang="en-US" sz="5000" i="1">
                <a:solidFill>
                  <a:srgbClr val="FFFFFF"/>
                </a:solidFill>
              </a:rPr>
              <a:t> &amp; </a:t>
            </a:r>
            <a:r>
              <a:rPr lang="en-US" sz="5000" b="1" i="1">
                <a:solidFill>
                  <a:srgbClr val="FFFFFF"/>
                </a:solidFill>
              </a:rPr>
              <a:t>learn</a:t>
            </a:r>
            <a:endParaRPr sz="5000" b="1" i="1">
              <a:solidFill>
                <a:srgbClr val="FFFFFF"/>
              </a:solidFill>
            </a:endParaRPr>
          </a:p>
          <a:p>
            <a:pPr marL="0" lvl="0" indent="0" algn="l" rtl="0">
              <a:spcBef>
                <a:spcPts val="0"/>
              </a:spcBef>
              <a:spcAft>
                <a:spcPts val="0"/>
              </a:spcAft>
              <a:buClr>
                <a:schemeClr val="dk1"/>
              </a:buClr>
              <a:buSzPts val="4800"/>
              <a:buFont typeface="Arial"/>
              <a:buNone/>
            </a:pPr>
            <a:r>
              <a:rPr lang="en-US" sz="5000" i="1">
                <a:solidFill>
                  <a:schemeClr val="lt1"/>
                </a:solidFill>
              </a:rPr>
              <a:t>in </a:t>
            </a:r>
            <a:r>
              <a:rPr lang="en-US" sz="5000" b="1" i="1">
                <a:solidFill>
                  <a:schemeClr val="accent4"/>
                </a:solidFill>
                <a:latin typeface="Architects Daughter"/>
                <a:ea typeface="Architects Daughter"/>
                <a:cs typeface="Architects Daughter"/>
                <a:sym typeface="Architects Daughter"/>
              </a:rPr>
              <a:t>diverse</a:t>
            </a:r>
            <a:r>
              <a:rPr lang="en-US" sz="5800" b="1" i="1">
                <a:solidFill>
                  <a:schemeClr val="lt1"/>
                </a:solidFill>
              </a:rPr>
              <a:t> </a:t>
            </a:r>
            <a:endParaRPr sz="5800" b="1" i="1">
              <a:solidFill>
                <a:schemeClr val="lt1"/>
              </a:solidFill>
            </a:endParaRPr>
          </a:p>
          <a:p>
            <a:pPr marL="0" lvl="0" indent="0" algn="l" rtl="0">
              <a:spcBef>
                <a:spcPts val="0"/>
              </a:spcBef>
              <a:spcAft>
                <a:spcPts val="0"/>
              </a:spcAft>
              <a:buClr>
                <a:schemeClr val="dk1"/>
              </a:buClr>
              <a:buSzPts val="4800"/>
              <a:buFont typeface="Arial"/>
              <a:buNone/>
            </a:pPr>
            <a:r>
              <a:rPr lang="en-US" sz="5000" i="1">
                <a:solidFill>
                  <a:schemeClr val="lt1"/>
                </a:solidFill>
              </a:rPr>
              <a:t>ways </a:t>
            </a:r>
            <a:endParaRPr sz="5000" b="1" i="1">
              <a:solidFill>
                <a:srgbClr val="FFFFFF"/>
              </a:solidFill>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endParaRPr sz="5400" b="1" i="1">
              <a:solidFill>
                <a:srgbClr val="FFFFFF"/>
              </a:solidFill>
            </a:endParaRPr>
          </a:p>
          <a:p>
            <a:pPr marL="0" lvl="0" indent="0" algn="ctr" rtl="0">
              <a:lnSpc>
                <a:spcPct val="100000"/>
              </a:lnSpc>
              <a:spcBef>
                <a:spcPts val="2000"/>
              </a:spcBef>
              <a:spcAft>
                <a:spcPts val="0"/>
              </a:spcAft>
              <a:buSzPts val="4860"/>
              <a:buNone/>
            </a:pPr>
            <a:r>
              <a:rPr lang="en-US" sz="5400" i="1">
                <a:solidFill>
                  <a:srgbClr val="FFFFFF"/>
                </a:solidFill>
              </a:rPr>
              <a:t>.</a:t>
            </a:r>
            <a:endParaRPr/>
          </a:p>
        </p:txBody>
      </p:sp>
      <p:pic>
        <p:nvPicPr>
          <p:cNvPr id="416" name="Google Shape;416;p18" descr="images.jpg"/>
          <p:cNvPicPr preferRelativeResize="0"/>
          <p:nvPr/>
        </p:nvPicPr>
        <p:blipFill rotWithShape="1">
          <a:blip r:embed="rId3">
            <a:alphaModFix/>
          </a:blip>
          <a:srcRect/>
          <a:stretch/>
        </p:blipFill>
        <p:spPr>
          <a:xfrm>
            <a:off x="4874450" y="2572925"/>
            <a:ext cx="3332650" cy="3332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7"/>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Student-Driven</a:t>
            </a:r>
            <a:endParaRPr/>
          </a:p>
        </p:txBody>
      </p:sp>
      <p:sp>
        <p:nvSpPr>
          <p:cNvPr id="422" name="Google Shape;422;p17"/>
          <p:cNvSpPr/>
          <p:nvPr/>
        </p:nvSpPr>
        <p:spPr>
          <a:xfrm>
            <a:off x="284163" y="1950884"/>
            <a:ext cx="8574000" cy="5015100"/>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17"/>
          <p:cNvSpPr txBox="1">
            <a:spLocks noGrp="1"/>
          </p:cNvSpPr>
          <p:nvPr>
            <p:ph type="body" idx="1"/>
          </p:nvPr>
        </p:nvSpPr>
        <p:spPr>
          <a:xfrm>
            <a:off x="0" y="2611290"/>
            <a:ext cx="9144000" cy="399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500"/>
              <a:buNone/>
            </a:pPr>
            <a:r>
              <a:rPr lang="en-US" sz="5000">
                <a:solidFill>
                  <a:srgbClr val="FFFFFF"/>
                </a:solidFill>
              </a:rPr>
              <a:t>They</a:t>
            </a:r>
            <a:r>
              <a:rPr lang="en-US" sz="5000" i="1">
                <a:solidFill>
                  <a:srgbClr val="FFFFFF"/>
                </a:solidFill>
              </a:rPr>
              <a:t> learn</a:t>
            </a:r>
            <a:endParaRPr/>
          </a:p>
          <a:p>
            <a:pPr marL="0" lvl="0" indent="0" algn="ctr" rtl="0">
              <a:lnSpc>
                <a:spcPct val="100000"/>
              </a:lnSpc>
              <a:spcBef>
                <a:spcPts val="2000"/>
              </a:spcBef>
              <a:spcAft>
                <a:spcPts val="0"/>
              </a:spcAft>
              <a:buSzPts val="4500"/>
              <a:buNone/>
            </a:pPr>
            <a:r>
              <a:rPr lang="en-US" sz="5000">
                <a:solidFill>
                  <a:srgbClr val="FFFFFF"/>
                </a:solidFill>
              </a:rPr>
              <a:t>what they</a:t>
            </a:r>
            <a:r>
              <a:rPr lang="en-US" sz="5000" i="1">
                <a:solidFill>
                  <a:srgbClr val="FFFFFF"/>
                </a:solidFill>
              </a:rPr>
              <a:t> learn </a:t>
            </a:r>
            <a:endParaRPr/>
          </a:p>
          <a:p>
            <a:pPr marL="0" lvl="0" indent="0" algn="ctr" rtl="0">
              <a:lnSpc>
                <a:spcPct val="100000"/>
              </a:lnSpc>
              <a:spcBef>
                <a:spcPts val="2000"/>
              </a:spcBef>
              <a:spcAft>
                <a:spcPts val="0"/>
              </a:spcAft>
              <a:buClr>
                <a:srgbClr val="000000"/>
              </a:buClr>
              <a:buSzPts val="4500"/>
              <a:buFont typeface="Arial"/>
              <a:buNone/>
            </a:pPr>
            <a:r>
              <a:rPr lang="en-US" sz="5000">
                <a:solidFill>
                  <a:srgbClr val="FFFFFF"/>
                </a:solidFill>
              </a:rPr>
              <a:t>when they’re ready to </a:t>
            </a:r>
            <a:r>
              <a:rPr lang="en-US" sz="5000" i="1">
                <a:solidFill>
                  <a:srgbClr val="FFFFFF"/>
                </a:solidFill>
              </a:rPr>
              <a:t>learn </a:t>
            </a:r>
            <a:r>
              <a:rPr lang="en-US" sz="5000">
                <a:solidFill>
                  <a:srgbClr val="FFFFFF"/>
                </a:solidFill>
              </a:rPr>
              <a:t>it</a:t>
            </a:r>
            <a:r>
              <a:rPr lang="en-US" sz="5000" i="1">
                <a:solidFill>
                  <a:srgbClr val="FFFFFF"/>
                </a:solidFill>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217b009687_1_0"/>
          <p:cNvSpPr txBox="1">
            <a:spLocks noGrp="1"/>
          </p:cNvSpPr>
          <p:nvPr>
            <p:ph type="title"/>
          </p:nvPr>
        </p:nvSpPr>
        <p:spPr>
          <a:xfrm>
            <a:off x="284163" y="630382"/>
            <a:ext cx="8574000" cy="967800"/>
          </a:xfrm>
          <a:prstGeom prst="rect">
            <a:avLst/>
          </a:prstGeom>
          <a:solidFill>
            <a:srgbClr val="262626">
              <a:alpha val="6863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Student-Driven</a:t>
            </a:r>
            <a:endParaRPr/>
          </a:p>
        </p:txBody>
      </p:sp>
      <p:sp>
        <p:nvSpPr>
          <p:cNvPr id="429" name="Google Shape;429;g2217b009687_1_0"/>
          <p:cNvSpPr/>
          <p:nvPr/>
        </p:nvSpPr>
        <p:spPr>
          <a:xfrm>
            <a:off x="284163" y="1950884"/>
            <a:ext cx="8574000" cy="50151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g2217b009687_1_0"/>
          <p:cNvSpPr txBox="1">
            <a:spLocks noGrp="1"/>
          </p:cNvSpPr>
          <p:nvPr>
            <p:ph type="body" idx="1"/>
          </p:nvPr>
        </p:nvSpPr>
        <p:spPr>
          <a:xfrm>
            <a:off x="0" y="2611290"/>
            <a:ext cx="9144000" cy="399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500"/>
              <a:buNone/>
            </a:pPr>
            <a:r>
              <a:rPr lang="en-US" sz="4200" i="1">
                <a:solidFill>
                  <a:srgbClr val="FFFFFF"/>
                </a:solidFill>
                <a:latin typeface="Architects Daughter"/>
                <a:ea typeface="Architects Daughter"/>
                <a:cs typeface="Architects Daughter"/>
                <a:sym typeface="Architects Daughter"/>
              </a:rPr>
              <a:t>How can we approach </a:t>
            </a:r>
            <a:endParaRPr sz="4200" i="1">
              <a:solidFill>
                <a:srgbClr val="FFFFFF"/>
              </a:solidFill>
              <a:latin typeface="Architects Daughter"/>
              <a:ea typeface="Architects Daughter"/>
              <a:cs typeface="Architects Daughter"/>
              <a:sym typeface="Architects Daughter"/>
            </a:endParaRPr>
          </a:p>
          <a:p>
            <a:pPr marL="0" lvl="0" indent="0" algn="ctr" rtl="0">
              <a:lnSpc>
                <a:spcPct val="100000"/>
              </a:lnSpc>
              <a:spcBef>
                <a:spcPts val="0"/>
              </a:spcBef>
              <a:spcAft>
                <a:spcPts val="0"/>
              </a:spcAft>
              <a:buSzPts val="4500"/>
              <a:buNone/>
            </a:pPr>
            <a:r>
              <a:rPr lang="en-US" sz="4200" i="1">
                <a:solidFill>
                  <a:srgbClr val="FFFFFF"/>
                </a:solidFill>
                <a:latin typeface="Architects Daughter"/>
                <a:ea typeface="Architects Daughter"/>
                <a:cs typeface="Architects Daughter"/>
                <a:sym typeface="Architects Daughter"/>
              </a:rPr>
              <a:t>writing instruction such that </a:t>
            </a:r>
            <a:endParaRPr sz="4200" i="1">
              <a:solidFill>
                <a:srgbClr val="FFFFFF"/>
              </a:solidFill>
              <a:latin typeface="Architects Daughter"/>
              <a:ea typeface="Architects Daughter"/>
              <a:cs typeface="Architects Daughter"/>
              <a:sym typeface="Architects Daughter"/>
            </a:endParaRPr>
          </a:p>
          <a:p>
            <a:pPr marL="0" lvl="0" indent="0" algn="ctr" rtl="0">
              <a:lnSpc>
                <a:spcPct val="100000"/>
              </a:lnSpc>
              <a:spcBef>
                <a:spcPts val="0"/>
              </a:spcBef>
              <a:spcAft>
                <a:spcPts val="0"/>
              </a:spcAft>
              <a:buSzPts val="4500"/>
              <a:buNone/>
            </a:pPr>
            <a:r>
              <a:rPr lang="en-US" sz="4200" i="1">
                <a:solidFill>
                  <a:srgbClr val="FFFFFF"/>
                </a:solidFill>
                <a:latin typeface="Architects Daughter"/>
                <a:ea typeface="Architects Daughter"/>
                <a:cs typeface="Architects Daughter"/>
                <a:sym typeface="Architects Daughter"/>
              </a:rPr>
              <a:t>all students are afforded </a:t>
            </a:r>
            <a:endParaRPr sz="4200" i="1">
              <a:solidFill>
                <a:srgbClr val="FFFFFF"/>
              </a:solidFill>
              <a:latin typeface="Architects Daughter"/>
              <a:ea typeface="Architects Daughter"/>
              <a:cs typeface="Architects Daughter"/>
              <a:sym typeface="Architects Daughter"/>
            </a:endParaRPr>
          </a:p>
          <a:p>
            <a:pPr marL="0" lvl="0" indent="0" algn="ctr" rtl="0">
              <a:lnSpc>
                <a:spcPct val="100000"/>
              </a:lnSpc>
              <a:spcBef>
                <a:spcPts val="0"/>
              </a:spcBef>
              <a:spcAft>
                <a:spcPts val="0"/>
              </a:spcAft>
              <a:buSzPts val="4500"/>
              <a:buNone/>
            </a:pPr>
            <a:r>
              <a:rPr lang="en-US" sz="4200" i="1">
                <a:solidFill>
                  <a:srgbClr val="FFFFFF"/>
                </a:solidFill>
                <a:latin typeface="Architects Daughter"/>
                <a:ea typeface="Architects Daughter"/>
                <a:cs typeface="Architects Daughter"/>
                <a:sym typeface="Architects Daughter"/>
              </a:rPr>
              <a:t>their best opportunity to be </a:t>
            </a:r>
            <a:r>
              <a:rPr lang="en-US" sz="4200" b="1" i="1">
                <a:solidFill>
                  <a:srgbClr val="FFFFFF"/>
                </a:solidFill>
                <a:latin typeface="Architects Daughter"/>
                <a:ea typeface="Architects Daughter"/>
                <a:cs typeface="Architects Daughter"/>
                <a:sym typeface="Architects Daughter"/>
              </a:rPr>
              <a:t>successful</a:t>
            </a:r>
            <a:r>
              <a:rPr lang="en-US" sz="4200" i="1">
                <a:solidFill>
                  <a:srgbClr val="FFFFFF"/>
                </a:solidFill>
                <a:latin typeface="Architects Daughter"/>
                <a:ea typeface="Architects Daughter"/>
                <a:cs typeface="Architects Daughter"/>
                <a:sym typeface="Architects Daughter"/>
              </a:rPr>
              <a:t>?</a:t>
            </a:r>
            <a:endParaRPr sz="1600" i="1">
              <a:latin typeface="Architects Daughter"/>
              <a:ea typeface="Architects Daughter"/>
              <a:cs typeface="Architects Daughter"/>
              <a:sym typeface="Architects Daught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ef137c3d87_0_11"/>
          <p:cNvSpPr txBox="1">
            <a:spLocks noGrp="1"/>
          </p:cNvSpPr>
          <p:nvPr>
            <p:ph type="title"/>
          </p:nvPr>
        </p:nvSpPr>
        <p:spPr>
          <a:xfrm>
            <a:off x="284163" y="630382"/>
            <a:ext cx="8574000" cy="967800"/>
          </a:xfrm>
          <a:prstGeom prst="rect">
            <a:avLst/>
          </a:prstGeom>
          <a:solidFill>
            <a:srgbClr val="262626">
              <a:alpha val="68630"/>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 The Plan</a:t>
            </a:r>
            <a:endParaRPr/>
          </a:p>
        </p:txBody>
      </p:sp>
      <p:sp>
        <p:nvSpPr>
          <p:cNvPr id="436" name="Google Shape;436;g1ef137c3d87_0_11"/>
          <p:cNvSpPr txBox="1">
            <a:spLocks noGrp="1"/>
          </p:cNvSpPr>
          <p:nvPr>
            <p:ph type="body" idx="1"/>
          </p:nvPr>
        </p:nvSpPr>
        <p:spPr>
          <a:xfrm>
            <a:off x="967300" y="2309100"/>
            <a:ext cx="8022600" cy="3525900"/>
          </a:xfrm>
          <a:prstGeom prst="rect">
            <a:avLst/>
          </a:prstGeom>
          <a:noFill/>
          <a:ln>
            <a:noFill/>
          </a:ln>
        </p:spPr>
        <p:txBody>
          <a:bodyPr spcFirstLastPara="1" wrap="square" lIns="91425" tIns="45700" rIns="91425" bIns="45700" anchor="t" anchorCtr="0">
            <a:normAutofit/>
          </a:bodyPr>
          <a:lstStyle/>
          <a:p>
            <a:pPr marL="454025" lvl="0" indent="-454025" algn="l" rtl="0">
              <a:lnSpc>
                <a:spcPct val="80000"/>
              </a:lnSpc>
              <a:spcBef>
                <a:spcPts val="0"/>
              </a:spcBef>
              <a:spcAft>
                <a:spcPts val="0"/>
              </a:spcAft>
              <a:buSzPts val="2760"/>
              <a:buChar char="➔"/>
            </a:pPr>
            <a:r>
              <a:rPr lang="en-US" sz="2900"/>
              <a:t>The Nature of Writing </a:t>
            </a:r>
            <a:r>
              <a:rPr lang="en-US" sz="3300">
                <a:solidFill>
                  <a:schemeClr val="accent2"/>
                </a:solidFill>
                <a:latin typeface="Arial"/>
                <a:ea typeface="Arial"/>
                <a:cs typeface="Arial"/>
                <a:sym typeface="Arial"/>
              </a:rPr>
              <a:t>✔</a:t>
            </a:r>
            <a:r>
              <a:rPr lang="en-US" sz="3500"/>
              <a:t> </a:t>
            </a:r>
            <a:endParaRPr sz="3500"/>
          </a:p>
          <a:p>
            <a:pPr marL="454025" lvl="0" indent="-454025" algn="l" rtl="0">
              <a:lnSpc>
                <a:spcPct val="80000"/>
              </a:lnSpc>
              <a:spcBef>
                <a:spcPts val="2000"/>
              </a:spcBef>
              <a:spcAft>
                <a:spcPts val="0"/>
              </a:spcAft>
              <a:buSzPts val="2760"/>
              <a:buChar char="➔"/>
            </a:pPr>
            <a:r>
              <a:rPr lang="en-US" sz="2900"/>
              <a:t>The Nature of People </a:t>
            </a:r>
            <a:r>
              <a:rPr lang="en-US" sz="3300">
                <a:solidFill>
                  <a:schemeClr val="accent2"/>
                </a:solidFill>
                <a:latin typeface="Arial"/>
                <a:ea typeface="Arial"/>
                <a:cs typeface="Arial"/>
                <a:sym typeface="Arial"/>
              </a:rPr>
              <a:t>✔</a:t>
            </a:r>
            <a:endParaRPr sz="3400">
              <a:solidFill>
                <a:schemeClr val="accent2"/>
              </a:solidFill>
            </a:endParaRPr>
          </a:p>
          <a:p>
            <a:pPr marL="454025" lvl="0" indent="-454025" algn="l" rtl="0">
              <a:lnSpc>
                <a:spcPct val="80000"/>
              </a:lnSpc>
              <a:spcBef>
                <a:spcPts val="2000"/>
              </a:spcBef>
              <a:spcAft>
                <a:spcPts val="0"/>
              </a:spcAft>
              <a:buSzPts val="2760"/>
              <a:buChar char="➔"/>
            </a:pPr>
            <a:r>
              <a:rPr lang="en-US" sz="2900"/>
              <a:t>Implications for Learning &amp; Teaching Writing </a:t>
            </a:r>
            <a:r>
              <a:rPr lang="en-US" sz="3308">
                <a:solidFill>
                  <a:schemeClr val="accent2"/>
                </a:solidFill>
                <a:latin typeface="Arial"/>
                <a:ea typeface="Arial"/>
                <a:cs typeface="Arial"/>
                <a:sym typeface="Arial"/>
              </a:rPr>
              <a:t>✔</a:t>
            </a:r>
            <a:endParaRPr sz="3408">
              <a:solidFill>
                <a:schemeClr val="accent2"/>
              </a:solidFill>
            </a:endParaRPr>
          </a:p>
          <a:p>
            <a:pPr marL="457200" lvl="0" indent="-397510" algn="l" rtl="0">
              <a:lnSpc>
                <a:spcPct val="80000"/>
              </a:lnSpc>
              <a:spcBef>
                <a:spcPts val="2000"/>
              </a:spcBef>
              <a:spcAft>
                <a:spcPts val="0"/>
              </a:spcAft>
              <a:buSzPts val="2660"/>
              <a:buChar char="➔"/>
            </a:pPr>
            <a:r>
              <a:rPr lang="en-US" sz="2900"/>
              <a:t>Examples &amp; Ideas</a:t>
            </a:r>
            <a:endParaRPr sz="2900"/>
          </a:p>
          <a:p>
            <a:pPr marL="454025" lvl="0" indent="-316865" algn="l" rtl="0">
              <a:lnSpc>
                <a:spcPct val="80000"/>
              </a:lnSpc>
              <a:spcBef>
                <a:spcPts val="2000"/>
              </a:spcBef>
              <a:spcAft>
                <a:spcPts val="0"/>
              </a:spcAft>
              <a:buSzPts val="2160"/>
              <a:buNone/>
            </a:pPr>
            <a:endParaRPr sz="2500"/>
          </a:p>
        </p:txBody>
      </p:sp>
      <p:pic>
        <p:nvPicPr>
          <p:cNvPr id="437" name="Google Shape;437;g1ef137c3d87_0_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43350" y="4781375"/>
            <a:ext cx="3114900" cy="2076626"/>
          </a:xfrm>
          <a:prstGeom prst="rect">
            <a:avLst/>
          </a:prstGeom>
          <a:noFill/>
          <a:ln>
            <a:noFill/>
          </a:ln>
        </p:spPr>
      </p:pic>
      <p:sp>
        <p:nvSpPr>
          <p:cNvPr id="438" name="Google Shape;438;g1ef137c3d87_0_11"/>
          <p:cNvSpPr/>
          <p:nvPr/>
        </p:nvSpPr>
        <p:spPr>
          <a:xfrm>
            <a:off x="1055400" y="4074850"/>
            <a:ext cx="3516600" cy="842100"/>
          </a:xfrm>
          <a:prstGeom prst="ellipse">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g1ef137c3d87_0_11"/>
          <p:cNvSpPr/>
          <p:nvPr/>
        </p:nvSpPr>
        <p:spPr>
          <a:xfrm>
            <a:off x="391325" y="4269700"/>
            <a:ext cx="1079400" cy="452400"/>
          </a:xfrm>
          <a:prstGeom prst="rightArrow">
            <a:avLst>
              <a:gd name="adj1" fmla="val 50000"/>
              <a:gd name="adj2" fmla="val 50000"/>
            </a:avLst>
          </a:pr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9"/>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19"/>
          <p:cNvSpPr/>
          <p:nvPr/>
        </p:nvSpPr>
        <p:spPr>
          <a:xfrm>
            <a:off x="2098208" y="2133600"/>
            <a:ext cx="6769245" cy="3992563"/>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19"/>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447" name="Google Shape;447;p19"/>
          <p:cNvSpPr txBox="1">
            <a:spLocks noGrp="1"/>
          </p:cNvSpPr>
          <p:nvPr>
            <p:ph type="body" idx="1"/>
          </p:nvPr>
        </p:nvSpPr>
        <p:spPr>
          <a:xfrm>
            <a:off x="2089005" y="2564779"/>
            <a:ext cx="6769245" cy="39925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320"/>
              <a:buNone/>
            </a:pPr>
            <a:r>
              <a:rPr lang="en-US" sz="4800" b="1"/>
              <a:t> </a:t>
            </a:r>
            <a:r>
              <a:rPr lang="en-US" sz="4800" b="1">
                <a:solidFill>
                  <a:srgbClr val="FFFFFF"/>
                </a:solidFill>
              </a:rPr>
              <a:t>Personal Narrative: </a:t>
            </a:r>
            <a:endParaRPr/>
          </a:p>
          <a:p>
            <a:pPr marL="0" lvl="0" indent="0" algn="ctr" rtl="0">
              <a:lnSpc>
                <a:spcPct val="100000"/>
              </a:lnSpc>
              <a:spcBef>
                <a:spcPts val="2000"/>
              </a:spcBef>
              <a:spcAft>
                <a:spcPts val="0"/>
              </a:spcAft>
              <a:buSzPts val="4320"/>
              <a:buNone/>
            </a:pPr>
            <a:r>
              <a:rPr lang="en-US" sz="4800" b="1" i="1">
                <a:solidFill>
                  <a:srgbClr val="FFFFFF"/>
                </a:solidFill>
              </a:rPr>
              <a:t> Formative </a:t>
            </a:r>
            <a:endParaRPr/>
          </a:p>
          <a:p>
            <a:pPr marL="0" lvl="0" indent="0" algn="ctr" rtl="0">
              <a:lnSpc>
                <a:spcPct val="100000"/>
              </a:lnSpc>
              <a:spcBef>
                <a:spcPts val="2000"/>
              </a:spcBef>
              <a:spcAft>
                <a:spcPts val="0"/>
              </a:spcAft>
              <a:buSzPts val="4320"/>
              <a:buNone/>
            </a:pPr>
            <a:r>
              <a:rPr lang="en-US" sz="4800" b="1" i="1">
                <a:solidFill>
                  <a:srgbClr val="FFFFFF"/>
                </a:solidFill>
              </a:rPr>
              <a:t> Assessment</a:t>
            </a:r>
            <a:endParaRPr/>
          </a:p>
          <a:p>
            <a:pPr marL="0" lvl="0" indent="0" algn="l" rtl="0">
              <a:lnSpc>
                <a:spcPct val="100000"/>
              </a:lnSpc>
              <a:spcBef>
                <a:spcPts val="2000"/>
              </a:spcBef>
              <a:spcAft>
                <a:spcPts val="0"/>
              </a:spcAft>
              <a:buSzPts val="2160"/>
              <a:buNone/>
            </a:pPr>
            <a:endParaRPr/>
          </a:p>
        </p:txBody>
      </p:sp>
      <p:sp>
        <p:nvSpPr>
          <p:cNvPr id="448" name="Google Shape;448;p19"/>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0"/>
          <p:cNvSpPr/>
          <p:nvPr/>
        </p:nvSpPr>
        <p:spPr>
          <a:xfrm>
            <a:off x="2089005" y="2142133"/>
            <a:ext cx="6769245" cy="3992563"/>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20"/>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20"/>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456" name="Google Shape;456;p20"/>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457" name="Google Shape;457;p20"/>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
        <p:nvSpPr>
          <p:cNvPr id="458" name="Google Shape;458;p20"/>
          <p:cNvSpPr txBox="1"/>
          <p:nvPr/>
        </p:nvSpPr>
        <p:spPr>
          <a:xfrm>
            <a:off x="5944924" y="5859180"/>
            <a:ext cx="272399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Mirko Zax from Pixabay </a:t>
            </a:r>
            <a:endParaRPr sz="1400" b="0" i="0" u="none" strike="noStrike" cap="none">
              <a:solidFill>
                <a:srgbClr val="000000"/>
              </a:solidFill>
              <a:latin typeface="Arial"/>
              <a:ea typeface="Arial"/>
              <a:cs typeface="Arial"/>
              <a:sym typeface="Arial"/>
            </a:endParaRPr>
          </a:p>
        </p:txBody>
      </p:sp>
      <p:pic>
        <p:nvPicPr>
          <p:cNvPr id="459" name="Google Shape;459;p20" descr="mma-2944759_1920 (1).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10546" y="3702114"/>
            <a:ext cx="3258368" cy="21722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b2e27606d1_0_0"/>
          <p:cNvSpPr/>
          <p:nvPr/>
        </p:nvSpPr>
        <p:spPr>
          <a:xfrm>
            <a:off x="2089005" y="2142133"/>
            <a:ext cx="6769200" cy="3992700"/>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gb2e27606d1_0_0"/>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gb2e27606d1_0_0"/>
          <p:cNvSpPr txBox="1">
            <a:spLocks noGrp="1"/>
          </p:cNvSpPr>
          <p:nvPr>
            <p:ph type="title"/>
          </p:nvPr>
        </p:nvSpPr>
        <p:spPr>
          <a:xfrm>
            <a:off x="284163" y="630382"/>
            <a:ext cx="8574000" cy="967800"/>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467" name="Google Shape;467;gb2e27606d1_0_0"/>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468" name="Google Shape;468;gb2e27606d1_0_0"/>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sp>
        <p:nvSpPr>
          <p:cNvPr id="469" name="Google Shape;469;gb2e27606d1_0_0"/>
          <p:cNvSpPr txBox="1"/>
          <p:nvPr/>
        </p:nvSpPr>
        <p:spPr>
          <a:xfrm>
            <a:off x="5944924" y="5859180"/>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Mirko Zax from Pixabay </a:t>
            </a:r>
            <a:endParaRPr sz="1400" b="0" i="0" u="none" strike="noStrike" cap="none">
              <a:solidFill>
                <a:srgbClr val="000000"/>
              </a:solidFill>
              <a:latin typeface="Arial"/>
              <a:ea typeface="Arial"/>
              <a:cs typeface="Arial"/>
              <a:sym typeface="Arial"/>
            </a:endParaRPr>
          </a:p>
        </p:txBody>
      </p:sp>
      <p:pic>
        <p:nvPicPr>
          <p:cNvPr id="470" name="Google Shape;470;gb2e27606d1_0_0" descr="mma-2944759_1920 (1).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10546" y="3702114"/>
            <a:ext cx="3258370" cy="2172246"/>
          </a:xfrm>
          <a:prstGeom prst="rect">
            <a:avLst/>
          </a:prstGeom>
          <a:noFill/>
          <a:ln>
            <a:noFill/>
          </a:ln>
        </p:spPr>
      </p:pic>
      <p:pic>
        <p:nvPicPr>
          <p:cNvPr id="471" name="Google Shape;471;gb2e27606d1_0_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81175" y="3236062"/>
            <a:ext cx="3547600" cy="29760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b2e27606d1_0_12"/>
          <p:cNvSpPr/>
          <p:nvPr/>
        </p:nvSpPr>
        <p:spPr>
          <a:xfrm>
            <a:off x="2089005" y="2142133"/>
            <a:ext cx="6769200" cy="3992700"/>
          </a:xfrm>
          <a:prstGeom prst="rect">
            <a:avLst/>
          </a:prstGeom>
          <a:solidFill>
            <a:schemeClr val="accent4"/>
          </a:solidFill>
          <a:ln w="12700" cap="flat" cmpd="sng">
            <a:solidFill>
              <a:schemeClr val="accent4"/>
            </a:solidFill>
            <a:prstDash val="solid"/>
            <a:round/>
            <a:headEnd type="none" w="sm" len="sm"/>
            <a:tailEnd type="none" w="sm" len="sm"/>
          </a:ln>
          <a:effectLst>
            <a:outerShdw blurRad="38100" dist="25400" dir="6600000" sx="101000" sy="101000" rotWithShape="0">
              <a:schemeClr val="accent4">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gb2e27606d1_0_12"/>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gb2e27606d1_0_12"/>
          <p:cNvSpPr txBox="1">
            <a:spLocks noGrp="1"/>
          </p:cNvSpPr>
          <p:nvPr>
            <p:ph type="title"/>
          </p:nvPr>
        </p:nvSpPr>
        <p:spPr>
          <a:xfrm>
            <a:off x="284163" y="630382"/>
            <a:ext cx="8574000" cy="967800"/>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479" name="Google Shape;479;gb2e27606d1_0_12"/>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solidFill>
                  <a:srgbClr val="FFFFFF"/>
                </a:solidFill>
              </a:rPr>
              <a:t>Social Studies: </a:t>
            </a:r>
            <a:endParaRPr/>
          </a:p>
          <a:p>
            <a:pPr marL="0" lvl="0" indent="0" algn="l" rtl="0">
              <a:lnSpc>
                <a:spcPct val="100000"/>
              </a:lnSpc>
              <a:spcBef>
                <a:spcPts val="2000"/>
              </a:spcBef>
              <a:spcAft>
                <a:spcPts val="0"/>
              </a:spcAft>
              <a:buSzPts val="4320"/>
              <a:buNone/>
            </a:pPr>
            <a:r>
              <a:rPr lang="en-US" sz="4800" b="1" i="1">
                <a:solidFill>
                  <a:srgbClr val="FFFFFF"/>
                </a:solidFill>
              </a:rPr>
              <a:t>Opinion </a:t>
            </a:r>
            <a:endParaRPr/>
          </a:p>
          <a:p>
            <a:pPr marL="0" lvl="0" indent="0" algn="l" rtl="0">
              <a:lnSpc>
                <a:spcPct val="100000"/>
              </a:lnSpc>
              <a:spcBef>
                <a:spcPts val="2000"/>
              </a:spcBef>
              <a:spcAft>
                <a:spcPts val="0"/>
              </a:spcAft>
              <a:buSzPts val="4320"/>
              <a:buNone/>
            </a:pPr>
            <a:r>
              <a:rPr lang="en-US" sz="4800" b="1" i="1">
                <a:solidFill>
                  <a:srgbClr val="FFFFFF"/>
                </a:solidFill>
              </a:rPr>
              <a:t>Paragraph</a:t>
            </a:r>
            <a:endParaRPr/>
          </a:p>
          <a:p>
            <a:pPr marL="0" lvl="0" indent="0" algn="l" rtl="0">
              <a:lnSpc>
                <a:spcPct val="100000"/>
              </a:lnSpc>
              <a:spcBef>
                <a:spcPts val="2000"/>
              </a:spcBef>
              <a:spcAft>
                <a:spcPts val="0"/>
              </a:spcAft>
              <a:buSzPts val="2160"/>
              <a:buNone/>
            </a:pPr>
            <a:endParaRPr/>
          </a:p>
        </p:txBody>
      </p:sp>
      <p:sp>
        <p:nvSpPr>
          <p:cNvPr id="480" name="Google Shape;480;gb2e27606d1_0_12"/>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481" name="Google Shape;481;gb2e27606d1_0_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957750" y="3237025"/>
            <a:ext cx="2647624" cy="2963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p:nvPr/>
        </p:nvSpPr>
        <p:spPr>
          <a:xfrm>
            <a:off x="588850" y="3429000"/>
            <a:ext cx="8236200" cy="3258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txBox="1">
            <a:spLocks noGrp="1"/>
          </p:cNvSpPr>
          <p:nvPr>
            <p:ph type="title"/>
          </p:nvPr>
        </p:nvSpPr>
        <p:spPr>
          <a:xfrm>
            <a:off x="308351" y="1808357"/>
            <a:ext cx="8858100" cy="9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600"/>
              <a:buFont typeface="Corbel"/>
              <a:buNone/>
            </a:pPr>
            <a:r>
              <a:rPr lang="en-US" sz="2600" b="1" i="1">
                <a:solidFill>
                  <a:schemeClr val="accent1"/>
                </a:solidFill>
              </a:rPr>
              <a:t>Which of the following statements most resonates with you?</a:t>
            </a:r>
            <a:endParaRPr sz="2600" b="1" i="1">
              <a:solidFill>
                <a:schemeClr val="accent1"/>
              </a:solidFill>
            </a:endParaRPr>
          </a:p>
        </p:txBody>
      </p:sp>
      <p:sp>
        <p:nvSpPr>
          <p:cNvPr id="226" name="Google Shape;226;p4"/>
          <p:cNvSpPr txBox="1">
            <a:spLocks noGrp="1"/>
          </p:cNvSpPr>
          <p:nvPr>
            <p:ph type="body" idx="1"/>
          </p:nvPr>
        </p:nvSpPr>
        <p:spPr>
          <a:xfrm>
            <a:off x="1191180" y="3429007"/>
            <a:ext cx="7741500" cy="429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500" b="1" i="1"/>
              <a:t>Writing is . . .</a:t>
            </a:r>
            <a:endParaRPr sz="2100"/>
          </a:p>
          <a:p>
            <a:pPr marL="914400" lvl="1" indent="-438150" algn="l" rtl="0">
              <a:lnSpc>
                <a:spcPct val="100000"/>
              </a:lnSpc>
              <a:spcBef>
                <a:spcPts val="600"/>
              </a:spcBef>
              <a:spcAft>
                <a:spcPts val="0"/>
              </a:spcAft>
              <a:buSzPts val="2220"/>
              <a:buChar char="◆"/>
            </a:pPr>
            <a:r>
              <a:rPr lang="en-US" sz="2500"/>
              <a:t>Logical</a:t>
            </a:r>
            <a:endParaRPr sz="1900"/>
          </a:p>
          <a:p>
            <a:pPr marL="914400" lvl="1" indent="-438150" algn="l" rtl="0">
              <a:lnSpc>
                <a:spcPct val="100000"/>
              </a:lnSpc>
              <a:spcBef>
                <a:spcPts val="600"/>
              </a:spcBef>
              <a:spcAft>
                <a:spcPts val="0"/>
              </a:spcAft>
              <a:buSzPts val="2220"/>
              <a:buChar char="◆"/>
            </a:pPr>
            <a:r>
              <a:rPr lang="en-US" sz="2500"/>
              <a:t>Rational</a:t>
            </a:r>
            <a:endParaRPr sz="1900"/>
          </a:p>
          <a:p>
            <a:pPr marL="914400" lvl="1" indent="-438150" algn="l" rtl="0">
              <a:lnSpc>
                <a:spcPct val="100000"/>
              </a:lnSpc>
              <a:spcBef>
                <a:spcPts val="600"/>
              </a:spcBef>
              <a:spcAft>
                <a:spcPts val="0"/>
              </a:spcAft>
              <a:buSzPts val="2220"/>
              <a:buChar char="◆"/>
            </a:pPr>
            <a:r>
              <a:rPr lang="en-US" sz="2500"/>
              <a:t>Linear</a:t>
            </a:r>
            <a:endParaRPr sz="1900"/>
          </a:p>
          <a:p>
            <a:pPr marL="914400" lvl="1" indent="-438150" algn="l" rtl="0">
              <a:lnSpc>
                <a:spcPct val="100000"/>
              </a:lnSpc>
              <a:spcBef>
                <a:spcPts val="600"/>
              </a:spcBef>
              <a:spcAft>
                <a:spcPts val="0"/>
              </a:spcAft>
              <a:buSzPts val="2220"/>
              <a:buChar char="◆"/>
            </a:pPr>
            <a:r>
              <a:rPr lang="en-US" sz="2500"/>
              <a:t>Understandable via accepted conventions</a:t>
            </a:r>
            <a:endParaRPr sz="1900"/>
          </a:p>
          <a:p>
            <a:pPr marL="914400" lvl="1" indent="-438150" algn="l" rtl="0">
              <a:lnSpc>
                <a:spcPct val="100000"/>
              </a:lnSpc>
              <a:spcBef>
                <a:spcPts val="600"/>
              </a:spcBef>
              <a:spcAft>
                <a:spcPts val="0"/>
              </a:spcAft>
              <a:buSzPts val="2220"/>
              <a:buChar char="◆"/>
            </a:pPr>
            <a:r>
              <a:rPr lang="en-US" sz="2500"/>
              <a:t>Something you get better at by learning rules and acquiring skills</a:t>
            </a:r>
            <a:endParaRPr sz="1900"/>
          </a:p>
        </p:txBody>
      </p:sp>
      <p:sp>
        <p:nvSpPr>
          <p:cNvPr id="227" name="Google Shape;227;p4"/>
          <p:cNvSpPr txBox="1"/>
          <p:nvPr/>
        </p:nvSpPr>
        <p:spPr>
          <a:xfrm>
            <a:off x="588850" y="2821550"/>
            <a:ext cx="1814100" cy="4770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500" b="1" i="0" u="none" strike="noStrike" cap="none">
                <a:solidFill>
                  <a:schemeClr val="lt1"/>
                </a:solidFill>
                <a:latin typeface="Calibri"/>
                <a:ea typeface="Calibri"/>
                <a:cs typeface="Calibri"/>
                <a:sym typeface="Calibri"/>
              </a:rPr>
              <a:t>Statement 1</a:t>
            </a:r>
            <a:endParaRPr sz="2500" b="1" i="0" u="none" strike="noStrike" cap="none">
              <a:solidFill>
                <a:schemeClr val="lt1"/>
              </a:solidFill>
              <a:latin typeface="Calibri"/>
              <a:ea typeface="Calibri"/>
              <a:cs typeface="Calibri"/>
              <a:sym typeface="Calibri"/>
            </a:endParaRPr>
          </a:p>
        </p:txBody>
      </p:sp>
      <p:sp>
        <p:nvSpPr>
          <p:cNvPr id="228" name="Google Shape;228;p4"/>
          <p:cNvSpPr txBox="1"/>
          <p:nvPr/>
        </p:nvSpPr>
        <p:spPr>
          <a:xfrm>
            <a:off x="372150" y="659225"/>
            <a:ext cx="82935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4200">
                <a:solidFill>
                  <a:schemeClr val="lt1"/>
                </a:solidFill>
                <a:latin typeface="Calibri"/>
                <a:ea typeface="Calibri"/>
                <a:cs typeface="Calibri"/>
                <a:sym typeface="Calibri"/>
              </a:rPr>
              <a:t>The Dichotomous Nature of Writing</a:t>
            </a:r>
            <a:endParaRPr sz="42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1"/>
          <p:cNvSpPr/>
          <p:nvPr/>
        </p:nvSpPr>
        <p:spPr>
          <a:xfrm>
            <a:off x="2024587" y="2133600"/>
            <a:ext cx="6760041" cy="3992563"/>
          </a:xfrm>
          <a:prstGeom prst="rect">
            <a:avLst/>
          </a:prstGeom>
          <a:solidFill>
            <a:schemeClr val="lt1"/>
          </a:solidFill>
          <a:ln w="12700" cap="flat" cmpd="sng">
            <a:solidFill>
              <a:schemeClr val="accent1"/>
            </a:solidFill>
            <a:prstDash val="solid"/>
            <a:round/>
            <a:headEnd type="none" w="sm" len="sm"/>
            <a:tailEnd type="none" w="sm" len="sm"/>
          </a:ln>
          <a:effectLst>
            <a:outerShdw blurRad="38100" dist="25400" dir="6600000" sx="101000" sy="101000" rotWithShape="0">
              <a:schemeClr val="accent1">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p21"/>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p21"/>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489" name="Google Shape;489;p21"/>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720"/>
              <a:buNone/>
            </a:pPr>
            <a:endParaRPr sz="800" b="1">
              <a:solidFill>
                <a:srgbClr val="FFFFFF"/>
              </a:solidFill>
            </a:endParaRPr>
          </a:p>
          <a:p>
            <a:pPr marL="0" lvl="0" indent="0" algn="l" rtl="0">
              <a:lnSpc>
                <a:spcPct val="100000"/>
              </a:lnSpc>
              <a:spcBef>
                <a:spcPts val="2000"/>
              </a:spcBef>
              <a:spcAft>
                <a:spcPts val="0"/>
              </a:spcAft>
              <a:buSzPts val="2700"/>
              <a:buNone/>
            </a:pPr>
            <a:r>
              <a:rPr lang="en-US" sz="3000" b="1">
                <a:solidFill>
                  <a:srgbClr val="3F3F3F"/>
                </a:solidFill>
              </a:rPr>
              <a:t>Creative Writing:</a:t>
            </a:r>
            <a:endParaRPr/>
          </a:p>
          <a:p>
            <a:pPr marL="0" lvl="0" indent="0" algn="l" rtl="0">
              <a:lnSpc>
                <a:spcPct val="100000"/>
              </a:lnSpc>
              <a:spcBef>
                <a:spcPts val="0"/>
              </a:spcBef>
              <a:spcAft>
                <a:spcPts val="0"/>
              </a:spcAft>
              <a:buSzPts val="2160"/>
              <a:buNone/>
            </a:pPr>
            <a:endParaRPr i="1">
              <a:solidFill>
                <a:srgbClr val="3F3F3F"/>
              </a:solidFill>
            </a:endParaRPr>
          </a:p>
          <a:p>
            <a:pPr marL="0" lvl="0" indent="0" algn="l" rtl="0">
              <a:lnSpc>
                <a:spcPct val="100000"/>
              </a:lnSpc>
              <a:spcBef>
                <a:spcPts val="0"/>
              </a:spcBef>
              <a:spcAft>
                <a:spcPts val="0"/>
              </a:spcAft>
              <a:buSzPts val="2160"/>
              <a:buNone/>
            </a:pPr>
            <a:r>
              <a:rPr lang="en-US" sz="2600" i="1">
                <a:solidFill>
                  <a:srgbClr val="3F3F3F"/>
                </a:solidFill>
              </a:rPr>
              <a:t>How to Get Your </a:t>
            </a:r>
            <a:endParaRPr sz="2600"/>
          </a:p>
          <a:p>
            <a:pPr marL="0" lvl="0" indent="0" algn="l" rtl="0">
              <a:lnSpc>
                <a:spcPct val="100000"/>
              </a:lnSpc>
              <a:spcBef>
                <a:spcPts val="0"/>
              </a:spcBef>
              <a:spcAft>
                <a:spcPts val="0"/>
              </a:spcAft>
              <a:buSzPts val="2160"/>
              <a:buNone/>
            </a:pPr>
            <a:r>
              <a:rPr lang="en-US" sz="2600" i="1">
                <a:solidFill>
                  <a:srgbClr val="3F3F3F"/>
                </a:solidFill>
              </a:rPr>
              <a:t>Students Writing</a:t>
            </a:r>
            <a:endParaRPr sz="2600" i="1">
              <a:solidFill>
                <a:srgbClr val="3F3F3F"/>
              </a:solidFill>
            </a:endParaRPr>
          </a:p>
        </p:txBody>
      </p:sp>
      <p:sp>
        <p:nvSpPr>
          <p:cNvPr id="490" name="Google Shape;490;p21"/>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491" name="Google Shape;491;p21" descr="Screen Shot 2020-01-29 at 11.43.11 AM.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572779" y="2308444"/>
            <a:ext cx="2910223" cy="2016628"/>
          </a:xfrm>
          <a:prstGeom prst="rect">
            <a:avLst/>
          </a:prstGeom>
          <a:noFill/>
          <a:ln>
            <a:noFill/>
          </a:ln>
        </p:spPr>
      </p:pic>
      <p:pic>
        <p:nvPicPr>
          <p:cNvPr id="492" name="Google Shape;492;p21" descr="Screen Shot 2020-01-29 at 11.52.14 AM.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730172" y="3823579"/>
            <a:ext cx="2282261" cy="22333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2"/>
          <p:cNvSpPr/>
          <p:nvPr/>
        </p:nvSpPr>
        <p:spPr>
          <a:xfrm>
            <a:off x="2024587" y="2133600"/>
            <a:ext cx="6760041" cy="3992563"/>
          </a:xfrm>
          <a:prstGeom prst="rect">
            <a:avLst/>
          </a:prstGeom>
          <a:solidFill>
            <a:schemeClr val="lt1"/>
          </a:solidFill>
          <a:ln w="12700" cap="flat" cmpd="sng">
            <a:solidFill>
              <a:schemeClr val="accent1"/>
            </a:solidFill>
            <a:prstDash val="solid"/>
            <a:round/>
            <a:headEnd type="none" w="sm" len="sm"/>
            <a:tailEnd type="none" w="sm" len="sm"/>
          </a:ln>
          <a:effectLst>
            <a:outerShdw blurRad="38100" dist="25400" dir="6600000" sx="101000" sy="101000" rotWithShape="0">
              <a:schemeClr val="accent1">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22"/>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22"/>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500" name="Google Shape;500;p22"/>
          <p:cNvSpPr txBox="1">
            <a:spLocks noGrp="1"/>
          </p:cNvSpPr>
          <p:nvPr>
            <p:ph type="body" idx="1"/>
          </p:nvPr>
        </p:nvSpPr>
        <p:spPr>
          <a:xfrm>
            <a:off x="2089062" y="1887331"/>
            <a:ext cx="6769200" cy="3992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720"/>
              <a:buNone/>
            </a:pPr>
            <a:endParaRPr sz="800" b="1">
              <a:solidFill>
                <a:srgbClr val="FFFFFF"/>
              </a:solidFill>
            </a:endParaRPr>
          </a:p>
          <a:p>
            <a:pPr marL="0" lvl="0" indent="0" algn="l" rtl="0">
              <a:lnSpc>
                <a:spcPct val="100000"/>
              </a:lnSpc>
              <a:spcBef>
                <a:spcPts val="2000"/>
              </a:spcBef>
              <a:spcAft>
                <a:spcPts val="0"/>
              </a:spcAft>
              <a:buSzPts val="2700"/>
              <a:buNone/>
            </a:pPr>
            <a:r>
              <a:rPr lang="en-US" sz="3000" b="1" i="1">
                <a:solidFill>
                  <a:srgbClr val="3F3F3F"/>
                </a:solidFill>
              </a:rPr>
              <a:t>Creative Writing:</a:t>
            </a:r>
            <a:endParaRPr sz="3000" b="1" i="1">
              <a:solidFill>
                <a:srgbClr val="3F3F3F"/>
              </a:solidFill>
            </a:endParaRPr>
          </a:p>
        </p:txBody>
      </p:sp>
      <p:sp>
        <p:nvSpPr>
          <p:cNvPr id="501" name="Google Shape;501;p22"/>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502" name="Google Shape;502;p22" descr="Screen Shot 2019-02-11 at 9.31.28 AM.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420074" y="2969123"/>
            <a:ext cx="3886299" cy="29947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3"/>
          <p:cNvSpPr/>
          <p:nvPr/>
        </p:nvSpPr>
        <p:spPr>
          <a:xfrm>
            <a:off x="284162" y="2133600"/>
            <a:ext cx="1611587" cy="3992563"/>
          </a:xfrm>
          <a:prstGeom prst="rect">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p23"/>
          <p:cNvSpPr/>
          <p:nvPr/>
        </p:nvSpPr>
        <p:spPr>
          <a:xfrm>
            <a:off x="2098208" y="2133600"/>
            <a:ext cx="6769245" cy="3992563"/>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9" name="Google Shape;509;p23"/>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510" name="Google Shape;510;p23"/>
          <p:cNvSpPr txBox="1">
            <a:spLocks noGrp="1"/>
          </p:cNvSpPr>
          <p:nvPr>
            <p:ph type="body" idx="1"/>
          </p:nvPr>
        </p:nvSpPr>
        <p:spPr>
          <a:xfrm>
            <a:off x="2199437" y="2308444"/>
            <a:ext cx="6769245" cy="3992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511" name="Google Shape;511;p23"/>
          <p:cNvSpPr txBox="1"/>
          <p:nvPr/>
        </p:nvSpPr>
        <p:spPr>
          <a:xfrm>
            <a:off x="284163" y="2133600"/>
            <a:ext cx="1611587" cy="40010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512" name="Google Shape;512;p23" descr="tiger-2530158_1920.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83561" y="3867905"/>
            <a:ext cx="3220934" cy="1991275"/>
          </a:xfrm>
          <a:prstGeom prst="rect">
            <a:avLst/>
          </a:prstGeom>
          <a:noFill/>
          <a:ln>
            <a:noFill/>
          </a:ln>
        </p:spPr>
      </p:pic>
      <p:sp>
        <p:nvSpPr>
          <p:cNvPr id="513" name="Google Shape;513;p23"/>
          <p:cNvSpPr txBox="1"/>
          <p:nvPr/>
        </p:nvSpPr>
        <p:spPr>
          <a:xfrm>
            <a:off x="5944924" y="5874359"/>
            <a:ext cx="272399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b2e27606d1_0_35"/>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gb2e27606d1_0_35"/>
          <p:cNvSpPr/>
          <p:nvPr/>
        </p:nvSpPr>
        <p:spPr>
          <a:xfrm>
            <a:off x="2098208" y="2133600"/>
            <a:ext cx="6769200" cy="3992700"/>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0" name="Google Shape;520;gb2e27606d1_0_35"/>
          <p:cNvSpPr txBox="1">
            <a:spLocks noGrp="1"/>
          </p:cNvSpPr>
          <p:nvPr>
            <p:ph type="title"/>
          </p:nvPr>
        </p:nvSpPr>
        <p:spPr>
          <a:xfrm>
            <a:off x="284163" y="630382"/>
            <a:ext cx="8574000" cy="967800"/>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521" name="Google Shape;521;gb2e27606d1_0_35"/>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522" name="Google Shape;522;gb2e27606d1_0_35"/>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523" name="Google Shape;523;gb2e27606d1_0_35" descr="tiger-2530158_1920.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83561" y="3867905"/>
            <a:ext cx="3220934" cy="1991276"/>
          </a:xfrm>
          <a:prstGeom prst="rect">
            <a:avLst/>
          </a:prstGeom>
          <a:noFill/>
          <a:ln>
            <a:noFill/>
          </a:ln>
        </p:spPr>
      </p:pic>
      <p:sp>
        <p:nvSpPr>
          <p:cNvPr id="524" name="Google Shape;524;gb2e27606d1_0_35"/>
          <p:cNvSpPr txBox="1"/>
          <p:nvPr/>
        </p:nvSpPr>
        <p:spPr>
          <a:xfrm>
            <a:off x="5944924" y="5874359"/>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pic>
        <p:nvPicPr>
          <p:cNvPr id="525" name="Google Shape;525;gb2e27606d1_0_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8350" y="3195375"/>
            <a:ext cx="3436150" cy="3266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2e27606d1_0_24"/>
          <p:cNvSpPr/>
          <p:nvPr/>
        </p:nvSpPr>
        <p:spPr>
          <a:xfrm>
            <a:off x="284162" y="2133600"/>
            <a:ext cx="1611600" cy="3992700"/>
          </a:xfrm>
          <a:prstGeom prst="rect">
            <a:avLst/>
          </a:prstGeom>
          <a:gradFill>
            <a:gsLst>
              <a:gs pos="0">
                <a:srgbClr val="9C2222"/>
              </a:gs>
              <a:gs pos="100000">
                <a:srgbClr val="BF0000"/>
              </a:gs>
            </a:gsLst>
            <a:lin ang="16200038"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gb2e27606d1_0_24"/>
          <p:cNvSpPr/>
          <p:nvPr/>
        </p:nvSpPr>
        <p:spPr>
          <a:xfrm>
            <a:off x="2098208" y="2133600"/>
            <a:ext cx="6769200" cy="3992700"/>
          </a:xfrm>
          <a:prstGeom prst="rect">
            <a:avLst/>
          </a:prstGeom>
          <a:solidFill>
            <a:schemeClr val="accent2"/>
          </a:solidFill>
          <a:ln w="12700" cap="flat" cmpd="sng">
            <a:solidFill>
              <a:schemeClr val="accent2"/>
            </a:solidFill>
            <a:prstDash val="solid"/>
            <a:round/>
            <a:headEnd type="none" w="sm" len="sm"/>
            <a:tailEnd type="none" w="sm" len="sm"/>
          </a:ln>
          <a:effectLst>
            <a:outerShdw blurRad="38100" dist="25400" dir="6600000" sx="101000" sy="101000" rotWithShape="0">
              <a:schemeClr val="accent2">
                <a:alpha val="74117"/>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2" name="Google Shape;532;gb2e27606d1_0_24"/>
          <p:cNvSpPr txBox="1">
            <a:spLocks noGrp="1"/>
          </p:cNvSpPr>
          <p:nvPr>
            <p:ph type="title"/>
          </p:nvPr>
        </p:nvSpPr>
        <p:spPr>
          <a:xfrm>
            <a:off x="284163" y="630382"/>
            <a:ext cx="8574000" cy="967800"/>
          </a:xfrm>
          <a:prstGeom prst="rect">
            <a:avLst/>
          </a:prstGeom>
          <a:solidFill>
            <a:srgbClr val="262626">
              <a:alpha val="68627"/>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orbel"/>
              <a:buNone/>
            </a:pPr>
            <a:r>
              <a:rPr lang="en-US"/>
              <a:t>But . . . </a:t>
            </a:r>
            <a:r>
              <a:rPr lang="en-US" i="1"/>
              <a:t>how?    </a:t>
            </a:r>
            <a:r>
              <a:rPr lang="en-US" b="1"/>
              <a:t>Examples &amp; Ideas</a:t>
            </a:r>
            <a:endParaRPr b="1"/>
          </a:p>
        </p:txBody>
      </p:sp>
      <p:sp>
        <p:nvSpPr>
          <p:cNvPr id="533" name="Google Shape;533;gb2e27606d1_0_24"/>
          <p:cNvSpPr txBox="1">
            <a:spLocks noGrp="1"/>
          </p:cNvSpPr>
          <p:nvPr>
            <p:ph type="body" idx="1"/>
          </p:nvPr>
        </p:nvSpPr>
        <p:spPr>
          <a:xfrm>
            <a:off x="2199437" y="2308444"/>
            <a:ext cx="67692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320"/>
              <a:buNone/>
            </a:pPr>
            <a:r>
              <a:rPr lang="en-US" sz="4800" b="1"/>
              <a:t> </a:t>
            </a:r>
            <a:r>
              <a:rPr lang="en-US" sz="4800" b="1">
                <a:solidFill>
                  <a:srgbClr val="FFFFFF"/>
                </a:solidFill>
              </a:rPr>
              <a:t>Science Report: </a:t>
            </a:r>
            <a:endParaRPr/>
          </a:p>
          <a:p>
            <a:pPr marL="0" lvl="0" indent="0" algn="l" rtl="0">
              <a:lnSpc>
                <a:spcPct val="100000"/>
              </a:lnSpc>
              <a:spcBef>
                <a:spcPts val="2000"/>
              </a:spcBef>
              <a:spcAft>
                <a:spcPts val="0"/>
              </a:spcAft>
              <a:buSzPts val="4320"/>
              <a:buNone/>
            </a:pPr>
            <a:r>
              <a:rPr lang="en-US" sz="4800" b="1" i="1">
                <a:solidFill>
                  <a:srgbClr val="FFFFFF"/>
                </a:solidFill>
              </a:rPr>
              <a:t> Animals</a:t>
            </a:r>
            <a:endParaRPr/>
          </a:p>
          <a:p>
            <a:pPr marL="0" lvl="0" indent="0" algn="l" rtl="0">
              <a:lnSpc>
                <a:spcPct val="100000"/>
              </a:lnSpc>
              <a:spcBef>
                <a:spcPts val="2000"/>
              </a:spcBef>
              <a:spcAft>
                <a:spcPts val="0"/>
              </a:spcAft>
              <a:buSzPts val="2160"/>
              <a:buNone/>
            </a:pPr>
            <a:endParaRPr/>
          </a:p>
        </p:txBody>
      </p:sp>
      <p:sp>
        <p:nvSpPr>
          <p:cNvPr id="534" name="Google Shape;534;gb2e27606d1_0_24"/>
          <p:cNvSpPr txBox="1"/>
          <p:nvPr/>
        </p:nvSpPr>
        <p:spPr>
          <a:xfrm>
            <a:off x="284163" y="2133600"/>
            <a:ext cx="1611600" cy="40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Break it Down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Teach &amp; assess 1 thing at a time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What skills will they need? Which ones matter?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Student-Driven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They learn what they learn when they’re ready to learn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Calibri"/>
                <a:ea typeface="Calibri"/>
                <a:cs typeface="Calibri"/>
                <a:sym typeface="Calibri"/>
              </a:rPr>
              <a:t>We think &amp; learn in different ways</a:t>
            </a:r>
            <a:endParaRPr sz="1400" b="0" i="0" u="none" strike="noStrike" cap="none">
              <a:solidFill>
                <a:schemeClr val="lt1"/>
              </a:solidFill>
              <a:latin typeface="Calibri"/>
              <a:ea typeface="Calibri"/>
              <a:cs typeface="Calibri"/>
              <a:sym typeface="Calibri"/>
            </a:endParaRPr>
          </a:p>
        </p:txBody>
      </p:sp>
      <p:pic>
        <p:nvPicPr>
          <p:cNvPr id="535" name="Google Shape;535;gb2e27606d1_0_24" descr="tiger-2530158_1920.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83561" y="3867905"/>
            <a:ext cx="3220934" cy="1991276"/>
          </a:xfrm>
          <a:prstGeom prst="rect">
            <a:avLst/>
          </a:prstGeom>
          <a:noFill/>
          <a:ln>
            <a:noFill/>
          </a:ln>
        </p:spPr>
      </p:pic>
      <p:sp>
        <p:nvSpPr>
          <p:cNvPr id="536" name="Google Shape;536;gb2e27606d1_0_24"/>
          <p:cNvSpPr txBox="1"/>
          <p:nvPr/>
        </p:nvSpPr>
        <p:spPr>
          <a:xfrm>
            <a:off x="5944924" y="5874359"/>
            <a:ext cx="27240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Calibri"/>
                <a:ea typeface="Calibri"/>
                <a:cs typeface="Calibri"/>
                <a:sym typeface="Calibri"/>
              </a:rPr>
              <a:t>Image by David Mark from Pixabay </a:t>
            </a:r>
            <a:endParaRPr sz="1400" b="0" i="0" u="none" strike="noStrike" cap="none">
              <a:solidFill>
                <a:srgbClr val="000000"/>
              </a:solidFill>
              <a:latin typeface="Arial"/>
              <a:ea typeface="Arial"/>
              <a:cs typeface="Arial"/>
              <a:sym typeface="Arial"/>
            </a:endParaRPr>
          </a:p>
        </p:txBody>
      </p:sp>
      <p:pic>
        <p:nvPicPr>
          <p:cNvPr id="537" name="Google Shape;537;gb2e27606d1_0_2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871200" y="3315025"/>
            <a:ext cx="3797726" cy="3833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3e847b6ee9_0_7"/>
          <p:cNvSpPr/>
          <p:nvPr/>
        </p:nvSpPr>
        <p:spPr>
          <a:xfrm>
            <a:off x="374950" y="1935250"/>
            <a:ext cx="8563200" cy="4802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g23e847b6ee9_0_7"/>
          <p:cNvSpPr/>
          <p:nvPr/>
        </p:nvSpPr>
        <p:spPr>
          <a:xfrm>
            <a:off x="374950" y="911350"/>
            <a:ext cx="5551800" cy="6780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4" name="Google Shape;544;g23e847b6ee9_0_7"/>
          <p:cNvPicPr preferRelativeResize="0"/>
          <p:nvPr/>
        </p:nvPicPr>
        <p:blipFill>
          <a:blip r:embed="rId3" cstate="print">
            <a:alphaModFix amt="44000"/>
            <a:extLst>
              <a:ext uri="{28A0092B-C50C-407E-A947-70E740481C1C}">
                <a14:useLocalDpi xmlns:a14="http://schemas.microsoft.com/office/drawing/2010/main"/>
              </a:ext>
            </a:extLst>
          </a:blip>
          <a:stretch>
            <a:fillRect/>
          </a:stretch>
        </p:blipFill>
        <p:spPr>
          <a:xfrm>
            <a:off x="589450" y="2396837"/>
            <a:ext cx="2911774" cy="2064329"/>
          </a:xfrm>
          <a:prstGeom prst="rect">
            <a:avLst/>
          </a:prstGeom>
          <a:noFill/>
          <a:ln>
            <a:noFill/>
          </a:ln>
        </p:spPr>
      </p:pic>
      <p:sp>
        <p:nvSpPr>
          <p:cNvPr id="545" name="Google Shape;545;g23e847b6ee9_0_7"/>
          <p:cNvSpPr txBox="1"/>
          <p:nvPr/>
        </p:nvSpPr>
        <p:spPr>
          <a:xfrm>
            <a:off x="589450" y="565450"/>
            <a:ext cx="58209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700" b="1">
                <a:latin typeface="Covered By Your Grace"/>
                <a:ea typeface="Covered By Your Grace"/>
                <a:cs typeface="Covered By Your Grace"/>
                <a:sym typeface="Covered By Your Grace"/>
              </a:rPr>
              <a:t>Anything Else?</a:t>
            </a:r>
            <a:endParaRPr sz="7700" b="1">
              <a:latin typeface="Covered By Your Grace"/>
              <a:ea typeface="Covered By Your Grace"/>
              <a:cs typeface="Covered By Your Grace"/>
              <a:sym typeface="Covered By Your Grace"/>
            </a:endParaRPr>
          </a:p>
        </p:txBody>
      </p:sp>
      <p:sp>
        <p:nvSpPr>
          <p:cNvPr id="546" name="Google Shape;546;g23e847b6ee9_0_7"/>
          <p:cNvSpPr txBox="1"/>
          <p:nvPr/>
        </p:nvSpPr>
        <p:spPr>
          <a:xfrm rot="-1276436">
            <a:off x="-19931" y="2567831"/>
            <a:ext cx="4217710" cy="18162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300" b="1">
                <a:solidFill>
                  <a:schemeClr val="accent1"/>
                </a:solidFill>
                <a:latin typeface="Covered By Your Grace"/>
                <a:ea typeface="Covered By Your Grace"/>
                <a:cs typeface="Covered By Your Grace"/>
                <a:sym typeface="Covered By Your Grace"/>
              </a:rPr>
              <a:t>Something </a:t>
            </a:r>
            <a:endParaRPr sz="5300" b="1">
              <a:solidFill>
                <a:schemeClr val="accent1"/>
              </a:solidFill>
              <a:latin typeface="Covered By Your Grace"/>
              <a:ea typeface="Covered By Your Grace"/>
              <a:cs typeface="Covered By Your Grace"/>
              <a:sym typeface="Covered By Your Grace"/>
            </a:endParaRPr>
          </a:p>
          <a:p>
            <a:pPr marL="0" lvl="0" indent="0" algn="ctr" rtl="0">
              <a:spcBef>
                <a:spcPts val="0"/>
              </a:spcBef>
              <a:spcAft>
                <a:spcPts val="0"/>
              </a:spcAft>
              <a:buNone/>
            </a:pPr>
            <a:r>
              <a:rPr lang="en-US" sz="5300" b="1">
                <a:solidFill>
                  <a:schemeClr val="accent1"/>
                </a:solidFill>
                <a:latin typeface="Covered By Your Grace"/>
                <a:ea typeface="Covered By Your Grace"/>
                <a:cs typeface="Covered By Your Grace"/>
                <a:sym typeface="Covered By Your Grace"/>
              </a:rPr>
              <a:t>we missed?</a:t>
            </a:r>
            <a:endParaRPr sz="5300" b="1">
              <a:solidFill>
                <a:schemeClr val="accent1"/>
              </a:solidFill>
              <a:latin typeface="Covered By Your Grace"/>
              <a:ea typeface="Covered By Your Grace"/>
              <a:cs typeface="Covered By Your Grace"/>
              <a:sym typeface="Covered By Your Grace"/>
            </a:endParaRPr>
          </a:p>
        </p:txBody>
      </p:sp>
      <p:pic>
        <p:nvPicPr>
          <p:cNvPr id="547" name="Google Shape;547;g23e847b6ee9_0_7"/>
          <p:cNvPicPr preferRelativeResize="0"/>
          <p:nvPr/>
        </p:nvPicPr>
        <p:blipFill>
          <a:blip r:embed="rId4" cstate="print">
            <a:alphaModFix amt="33000"/>
            <a:extLst>
              <a:ext uri="{28A0092B-C50C-407E-A947-70E740481C1C}">
                <a14:useLocalDpi xmlns:a14="http://schemas.microsoft.com/office/drawing/2010/main"/>
              </a:ext>
            </a:extLst>
          </a:blip>
          <a:stretch>
            <a:fillRect/>
          </a:stretch>
        </p:blipFill>
        <p:spPr>
          <a:xfrm>
            <a:off x="3917550" y="4074000"/>
            <a:ext cx="2094724" cy="2502892"/>
          </a:xfrm>
          <a:prstGeom prst="rect">
            <a:avLst/>
          </a:prstGeom>
          <a:noFill/>
          <a:ln>
            <a:noFill/>
          </a:ln>
        </p:spPr>
      </p:pic>
      <p:sp>
        <p:nvSpPr>
          <p:cNvPr id="548" name="Google Shape;548;g23e847b6ee9_0_7"/>
          <p:cNvSpPr txBox="1"/>
          <p:nvPr/>
        </p:nvSpPr>
        <p:spPr>
          <a:xfrm>
            <a:off x="3422750" y="4383400"/>
            <a:ext cx="30843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a:solidFill>
                  <a:schemeClr val="accent5"/>
                </a:solidFill>
                <a:latin typeface="Covered By Your Grace"/>
                <a:ea typeface="Covered By Your Grace"/>
                <a:cs typeface="Covered By Your Grace"/>
                <a:sym typeface="Covered By Your Grace"/>
              </a:rPr>
              <a:t>Ideas or resources </a:t>
            </a:r>
            <a:endParaRPr sz="4800" b="1">
              <a:solidFill>
                <a:schemeClr val="accent5"/>
              </a:solidFill>
              <a:latin typeface="Covered By Your Grace"/>
              <a:ea typeface="Covered By Your Grace"/>
              <a:cs typeface="Covered By Your Grace"/>
              <a:sym typeface="Covered By Your Grace"/>
            </a:endParaRPr>
          </a:p>
          <a:p>
            <a:pPr marL="0" lvl="0" indent="0" algn="ctr" rtl="0">
              <a:spcBef>
                <a:spcPts val="0"/>
              </a:spcBef>
              <a:spcAft>
                <a:spcPts val="0"/>
              </a:spcAft>
              <a:buNone/>
            </a:pPr>
            <a:r>
              <a:rPr lang="en-US" sz="4800" b="1">
                <a:solidFill>
                  <a:schemeClr val="accent5"/>
                </a:solidFill>
                <a:latin typeface="Covered By Your Grace"/>
                <a:ea typeface="Covered By Your Grace"/>
                <a:cs typeface="Covered By Your Grace"/>
                <a:sym typeface="Covered By Your Grace"/>
              </a:rPr>
              <a:t>to share?</a:t>
            </a:r>
            <a:endParaRPr sz="4800" b="1">
              <a:solidFill>
                <a:schemeClr val="accent5"/>
              </a:solidFill>
              <a:latin typeface="Covered By Your Grace"/>
              <a:ea typeface="Covered By Your Grace"/>
              <a:cs typeface="Covered By Your Grace"/>
              <a:sym typeface="Covered By Your Grace"/>
            </a:endParaRPr>
          </a:p>
        </p:txBody>
      </p:sp>
      <p:pic>
        <p:nvPicPr>
          <p:cNvPr id="549" name="Google Shape;549;g23e847b6ee9_0_7"/>
          <p:cNvPicPr preferRelativeResize="0"/>
          <p:nvPr/>
        </p:nvPicPr>
        <p:blipFill>
          <a:blip r:embed="rId5" cstate="print">
            <a:alphaModFix amt="25000"/>
            <a:extLst>
              <a:ext uri="{28A0092B-C50C-407E-A947-70E740481C1C}">
                <a14:useLocalDpi xmlns:a14="http://schemas.microsoft.com/office/drawing/2010/main"/>
              </a:ext>
            </a:extLst>
          </a:blip>
          <a:stretch>
            <a:fillRect/>
          </a:stretch>
        </p:blipFill>
        <p:spPr>
          <a:xfrm>
            <a:off x="6114150" y="2473389"/>
            <a:ext cx="2602620" cy="2656325"/>
          </a:xfrm>
          <a:prstGeom prst="rect">
            <a:avLst/>
          </a:prstGeom>
          <a:noFill/>
          <a:ln>
            <a:noFill/>
          </a:ln>
        </p:spPr>
      </p:pic>
      <p:sp>
        <p:nvSpPr>
          <p:cNvPr id="550" name="Google Shape;550;g23e847b6ee9_0_7"/>
          <p:cNvSpPr txBox="1"/>
          <p:nvPr/>
        </p:nvSpPr>
        <p:spPr>
          <a:xfrm rot="473908">
            <a:off x="5906632" y="3156344"/>
            <a:ext cx="3263763" cy="1108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a:latin typeface="Covered By Your Grace"/>
                <a:ea typeface="Covered By Your Grace"/>
                <a:cs typeface="Covered By Your Grace"/>
                <a:sym typeface="Covered By Your Grace"/>
              </a:rPr>
              <a:t>Questions?</a:t>
            </a:r>
            <a:endParaRPr sz="6000" b="1">
              <a:latin typeface="Covered By Your Grace"/>
              <a:ea typeface="Covered By Your Grace"/>
              <a:cs typeface="Covered By Your Grace"/>
              <a:sym typeface="Covered By Your Grace"/>
            </a:endParaRPr>
          </a:p>
        </p:txBody>
      </p:sp>
      <p:sp>
        <p:nvSpPr>
          <p:cNvPr id="551" name="Google Shape;551;g23e847b6ee9_0_7"/>
          <p:cNvSpPr/>
          <p:nvPr/>
        </p:nvSpPr>
        <p:spPr>
          <a:xfrm>
            <a:off x="2513025" y="5422275"/>
            <a:ext cx="1155000" cy="435300"/>
          </a:xfrm>
          <a:prstGeom prst="rightArrow">
            <a:avLst>
              <a:gd name="adj1" fmla="val 50000"/>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g23e847b6ee9_0_7"/>
          <p:cNvSpPr/>
          <p:nvPr/>
        </p:nvSpPr>
        <p:spPr>
          <a:xfrm rot="10800000">
            <a:off x="3595450" y="2710326"/>
            <a:ext cx="1085400" cy="420900"/>
          </a:xfrm>
          <a:prstGeom prst="rightArrow">
            <a:avLst>
              <a:gd name="adj1" fmla="val 50000"/>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g23e847b6ee9_0_7"/>
          <p:cNvSpPr/>
          <p:nvPr/>
        </p:nvSpPr>
        <p:spPr>
          <a:xfrm rot="7825565">
            <a:off x="7848162" y="2371156"/>
            <a:ext cx="1085330" cy="420934"/>
          </a:xfrm>
          <a:prstGeom prst="rightArrow">
            <a:avLst>
              <a:gd name="adj1" fmla="val 50000"/>
              <a:gd name="adj2"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4"/>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orbel"/>
              <a:buNone/>
            </a:pPr>
            <a:r>
              <a:rPr lang="en-US" sz="3200"/>
              <a:t>Implications for </a:t>
            </a:r>
            <a:r>
              <a:rPr lang="en-US" sz="3200" b="1" i="1"/>
              <a:t>Teachers</a:t>
            </a:r>
            <a:r>
              <a:rPr lang="en-US" sz="3200"/>
              <a:t> Improving their Practice</a:t>
            </a:r>
            <a:endParaRPr sz="3200"/>
          </a:p>
        </p:txBody>
      </p:sp>
      <p:sp>
        <p:nvSpPr>
          <p:cNvPr id="559" name="Google Shape;559;p24"/>
          <p:cNvSpPr/>
          <p:nvPr/>
        </p:nvSpPr>
        <p:spPr>
          <a:xfrm>
            <a:off x="284163" y="1950884"/>
            <a:ext cx="8574087" cy="5015243"/>
          </a:xfrm>
          <a:prstGeom prst="rect">
            <a:avLst/>
          </a:prstGeom>
          <a:gradFill>
            <a:gsLst>
              <a:gs pos="0">
                <a:srgbClr val="9C2222"/>
              </a:gs>
              <a:gs pos="100000">
                <a:srgbClr val="BF0000"/>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24"/>
          <p:cNvSpPr txBox="1">
            <a:spLocks noGrp="1"/>
          </p:cNvSpPr>
          <p:nvPr>
            <p:ph type="body" idx="1"/>
          </p:nvPr>
        </p:nvSpPr>
        <p:spPr>
          <a:xfrm>
            <a:off x="-1066115" y="2171053"/>
            <a:ext cx="8574000" cy="4929000"/>
          </a:xfrm>
          <a:prstGeom prst="rect">
            <a:avLst/>
          </a:prstGeom>
          <a:noFill/>
          <a:ln>
            <a:noFill/>
          </a:ln>
        </p:spPr>
        <p:txBody>
          <a:bodyPr spcFirstLastPara="1" wrap="square" lIns="91425" tIns="45700" rIns="91425" bIns="45700" anchor="t" anchorCtr="0">
            <a:normAutofit/>
          </a:bodyPr>
          <a:lstStyle/>
          <a:p>
            <a:pPr marL="454025" lvl="0" indent="-454025" algn="ctr" rtl="0">
              <a:lnSpc>
                <a:spcPct val="100000"/>
              </a:lnSpc>
              <a:spcBef>
                <a:spcPts val="0"/>
              </a:spcBef>
              <a:spcAft>
                <a:spcPts val="0"/>
              </a:spcAft>
              <a:buSzPts val="4860"/>
              <a:buChar char="➔"/>
            </a:pPr>
            <a:r>
              <a:rPr lang="en-US" sz="5400">
                <a:solidFill>
                  <a:srgbClr val="BFBFBF"/>
                </a:solidFill>
              </a:rPr>
              <a:t>Break it down!</a:t>
            </a:r>
            <a:endParaRPr/>
          </a:p>
          <a:p>
            <a:pPr marL="454025" lvl="0" indent="-454025" algn="ctr" rtl="0">
              <a:lnSpc>
                <a:spcPct val="100000"/>
              </a:lnSpc>
              <a:spcBef>
                <a:spcPts val="2000"/>
              </a:spcBef>
              <a:spcAft>
                <a:spcPts val="0"/>
              </a:spcAft>
              <a:buSzPts val="4860"/>
              <a:buChar char="➔"/>
            </a:pPr>
            <a:r>
              <a:rPr lang="en-US" sz="5400">
                <a:solidFill>
                  <a:srgbClr val="BFBFBF"/>
                </a:solidFill>
              </a:rPr>
              <a:t>Student-driven</a:t>
            </a:r>
            <a:endParaRPr/>
          </a:p>
        </p:txBody>
      </p:sp>
      <p:sp>
        <p:nvSpPr>
          <p:cNvPr id="561" name="Google Shape;561;p24"/>
          <p:cNvSpPr txBox="1"/>
          <p:nvPr/>
        </p:nvSpPr>
        <p:spPr>
          <a:xfrm>
            <a:off x="4527999" y="4905438"/>
            <a:ext cx="3549161" cy="17543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1" u="none" strike="noStrike" cap="none">
                <a:solidFill>
                  <a:schemeClr val="lt1"/>
                </a:solidFill>
                <a:latin typeface="Calibri"/>
                <a:ea typeface="Calibri"/>
                <a:cs typeface="Calibri"/>
                <a:sym typeface="Calibri"/>
              </a:rPr>
              <a:t>You</a:t>
            </a:r>
            <a:r>
              <a:rPr lang="en-US" sz="5400" b="1" i="0" u="none" strike="noStrike" cap="none">
                <a:solidFill>
                  <a:schemeClr val="lt1"/>
                </a:solidFill>
                <a:latin typeface="Calibri"/>
                <a:ea typeface="Calibri"/>
                <a:cs typeface="Calibri"/>
                <a:sym typeface="Calibri"/>
              </a:rPr>
              <a:t>’re </a:t>
            </a:r>
            <a:r>
              <a:rPr lang="en-US" sz="5400" b="0" i="0" u="none" strike="noStrike" cap="none">
                <a:solidFill>
                  <a:schemeClr val="lt1"/>
                </a:solidFill>
                <a:latin typeface="Calibri"/>
                <a:ea typeface="Calibri"/>
                <a:cs typeface="Calibri"/>
                <a:sym typeface="Calibri"/>
              </a:rPr>
              <a:t>the student!</a:t>
            </a:r>
            <a:endParaRPr sz="5400" b="0" i="0" u="none" strike="noStrike" cap="none">
              <a:solidFill>
                <a:schemeClr val="lt1"/>
              </a:solidFill>
              <a:latin typeface="Calibri"/>
              <a:ea typeface="Calibri"/>
              <a:cs typeface="Calibri"/>
              <a:sym typeface="Calibri"/>
            </a:endParaRPr>
          </a:p>
        </p:txBody>
      </p:sp>
      <p:sp>
        <p:nvSpPr>
          <p:cNvPr id="562" name="Google Shape;562;p24"/>
          <p:cNvSpPr/>
          <p:nvPr/>
        </p:nvSpPr>
        <p:spPr>
          <a:xfrm rot="10800000" flipH="1">
            <a:off x="2715430" y="4522608"/>
            <a:ext cx="1514700" cy="1260000"/>
          </a:xfrm>
          <a:prstGeom prst="bentArrow">
            <a:avLst>
              <a:gd name="adj1" fmla="val 25000"/>
              <a:gd name="adj2" fmla="val 25000"/>
              <a:gd name="adj3" fmla="val 25000"/>
              <a:gd name="adj4" fmla="val 43750"/>
            </a:avLst>
          </a:prstGeom>
          <a:solidFill>
            <a:schemeClr val="accent4"/>
          </a:solidFill>
          <a:ln w="12700" cap="flat" cmpd="sng">
            <a:solidFill>
              <a:srgbClr val="A5A5A5"/>
            </a:solidFill>
            <a:prstDash val="solid"/>
            <a:round/>
            <a:headEnd type="none" w="sm" len="sm"/>
            <a:tailEnd type="none" w="sm" len="sm"/>
          </a:ln>
          <a:effectLst>
            <a:outerShdw blurRad="38100" dist="25400" dir="6600000" sx="101000" sy="101000" rotWithShape="0">
              <a:schemeClr val="lt1">
                <a:alpha val="7372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5"/>
          <p:cNvSpPr/>
          <p:nvPr/>
        </p:nvSpPr>
        <p:spPr>
          <a:xfrm>
            <a:off x="284188" y="2391336"/>
            <a:ext cx="8574000" cy="4245000"/>
          </a:xfrm>
          <a:prstGeom prst="rect">
            <a:avLst/>
          </a:prstGeom>
          <a:solidFill>
            <a:srgbClr val="E4E2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8" name="Google Shape;568;p25" descr="Screen Shot 2018-02-03 at 12.30.5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4162" y="5923392"/>
            <a:ext cx="8574087" cy="712922"/>
          </a:xfrm>
          <a:prstGeom prst="rect">
            <a:avLst/>
          </a:prstGeom>
          <a:noFill/>
          <a:ln>
            <a:noFill/>
          </a:ln>
        </p:spPr>
      </p:pic>
      <p:sp>
        <p:nvSpPr>
          <p:cNvPr id="569" name="Google Shape;569;p25"/>
          <p:cNvSpPr/>
          <p:nvPr/>
        </p:nvSpPr>
        <p:spPr>
          <a:xfrm>
            <a:off x="2860181" y="5923392"/>
            <a:ext cx="5998068" cy="712921"/>
          </a:xfrm>
          <a:prstGeom prst="rect">
            <a:avLst/>
          </a:prstGeom>
          <a:solidFill>
            <a:srgbClr val="E4E2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0" name="Google Shape;570;p25"/>
          <p:cNvSpPr txBox="1"/>
          <p:nvPr/>
        </p:nvSpPr>
        <p:spPr>
          <a:xfrm>
            <a:off x="2633173" y="5979892"/>
            <a:ext cx="61581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We can also connect on Twitter </a:t>
            </a:r>
            <a:r>
              <a:rPr lang="en-US" sz="1800" b="0" i="1" u="none" strike="noStrike" cap="none">
                <a:solidFill>
                  <a:srgbClr val="7F7F7F"/>
                </a:solidFill>
                <a:latin typeface="Arial"/>
                <a:ea typeface="Arial"/>
                <a:cs typeface="Arial"/>
                <a:sym typeface="Arial"/>
              </a:rPr>
              <a:t>(@1robinstweet)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7F7F7F"/>
                </a:solidFill>
                <a:latin typeface="Arial"/>
                <a:ea typeface="Arial"/>
                <a:cs typeface="Arial"/>
                <a:sym typeface="Arial"/>
              </a:rPr>
              <a:t>or Facebook/Instagram </a:t>
            </a:r>
            <a:r>
              <a:rPr lang="en-US" sz="1800" b="0" i="1" u="none" strike="noStrike" cap="none">
                <a:solidFill>
                  <a:srgbClr val="7F7F7F"/>
                </a:solidFill>
                <a:latin typeface="Arial"/>
                <a:ea typeface="Arial"/>
                <a:cs typeface="Arial"/>
                <a:sym typeface="Arial"/>
              </a:rPr>
              <a:t>(1robinpawlak)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1" name="Google Shape;571;p25"/>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ourgette"/>
              <a:buNone/>
            </a:pPr>
            <a:r>
              <a:rPr lang="en-US" sz="4860" i="1">
                <a:latin typeface="Knewave"/>
                <a:ea typeface="Knewave"/>
                <a:cs typeface="Knewave"/>
                <a:sym typeface="Knewave"/>
              </a:rPr>
              <a:t> </a:t>
            </a:r>
            <a:r>
              <a:rPr lang="en-US" sz="6030" i="1">
                <a:latin typeface="Knewave"/>
                <a:ea typeface="Knewave"/>
                <a:cs typeface="Knewave"/>
                <a:sym typeface="Knewave"/>
              </a:rPr>
              <a:t>Thanks</a:t>
            </a:r>
            <a:r>
              <a:rPr lang="en-US" sz="5400" i="1">
                <a:latin typeface="Knewave"/>
                <a:ea typeface="Knewave"/>
                <a:cs typeface="Knewave"/>
                <a:sym typeface="Knewave"/>
              </a:rPr>
              <a:t>!</a:t>
            </a:r>
            <a:endParaRPr sz="5400" i="1">
              <a:latin typeface="Knewave"/>
              <a:ea typeface="Knewave"/>
              <a:cs typeface="Knewave"/>
              <a:sym typeface="Knewave"/>
            </a:endParaRPr>
          </a:p>
        </p:txBody>
      </p:sp>
      <p:pic>
        <p:nvPicPr>
          <p:cNvPr id="572" name="Google Shape;572;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4950" y="1992300"/>
            <a:ext cx="8574100" cy="826625"/>
          </a:xfrm>
          <a:prstGeom prst="rect">
            <a:avLst/>
          </a:prstGeom>
          <a:noFill/>
          <a:ln>
            <a:noFill/>
          </a:ln>
        </p:spPr>
      </p:pic>
      <p:sp>
        <p:nvSpPr>
          <p:cNvPr id="573" name="Google Shape;573;p25"/>
          <p:cNvSpPr/>
          <p:nvPr/>
        </p:nvSpPr>
        <p:spPr>
          <a:xfrm>
            <a:off x="2408725" y="3311963"/>
            <a:ext cx="6090300" cy="2025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txBox="1"/>
          <p:nvPr/>
        </p:nvSpPr>
        <p:spPr>
          <a:xfrm>
            <a:off x="3404750" y="3518925"/>
            <a:ext cx="4908900" cy="1523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200" i="1" u="none" strike="noStrike" cap="none">
                <a:solidFill>
                  <a:schemeClr val="accent6"/>
                </a:solidFill>
                <a:latin typeface="Kalam"/>
                <a:ea typeface="Kalam"/>
                <a:cs typeface="Kalam"/>
                <a:sym typeface="Kalam"/>
              </a:rPr>
              <a:t>Connect with me at</a:t>
            </a:r>
            <a:endParaRPr sz="4200" i="0" u="none" strike="noStrike" cap="none">
              <a:solidFill>
                <a:srgbClr val="000000"/>
              </a:solidFill>
              <a:latin typeface="Kalam"/>
              <a:ea typeface="Kalam"/>
              <a:cs typeface="Kalam"/>
              <a:sym typeface="Kalam"/>
            </a:endParaRPr>
          </a:p>
          <a:p>
            <a:pPr marL="0" marR="0" lvl="0" indent="0" algn="ctr" rtl="0">
              <a:lnSpc>
                <a:spcPct val="100000"/>
              </a:lnSpc>
              <a:spcBef>
                <a:spcPts val="0"/>
              </a:spcBef>
              <a:spcAft>
                <a:spcPts val="0"/>
              </a:spcAft>
              <a:buClr>
                <a:srgbClr val="000000"/>
              </a:buClr>
              <a:buSzPts val="3200"/>
              <a:buFont typeface="Arial"/>
              <a:buNone/>
            </a:pPr>
            <a:r>
              <a:rPr lang="en-US" sz="5100" b="1" i="0" u="sng" strike="noStrike" cap="none">
                <a:solidFill>
                  <a:srgbClr val="FF6600"/>
                </a:solidFill>
                <a:latin typeface="Kalam"/>
                <a:ea typeface="Kalam"/>
                <a:cs typeface="Kalam"/>
                <a:sym typeface="Kalam"/>
                <a:hlinkClick r:id="rId5">
                  <a:extLst>
                    <a:ext uri="{A12FA001-AC4F-418D-AE19-62706E023703}">
                      <ahyp:hlinkClr xmlns:ahyp="http://schemas.microsoft.com/office/drawing/2018/hyperlinkcolor" val="tx"/>
                    </a:ext>
                  </a:extLst>
                </a:hlinkClick>
              </a:rPr>
              <a:t>robinpawlak.com</a:t>
            </a:r>
            <a:endParaRPr sz="5100" b="1" i="0" u="none" strike="noStrike" cap="none">
              <a:solidFill>
                <a:srgbClr val="FF6600"/>
              </a:solidFill>
              <a:latin typeface="Kalam"/>
              <a:ea typeface="Kalam"/>
              <a:cs typeface="Kalam"/>
              <a:sym typeface="Kalam"/>
            </a:endParaRPr>
          </a:p>
        </p:txBody>
      </p:sp>
      <p:pic>
        <p:nvPicPr>
          <p:cNvPr id="575" name="Google Shape;575;p25"/>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597701" y="2930900"/>
            <a:ext cx="2820777" cy="2820823"/>
          </a:xfrm>
          <a:prstGeom prst="rect">
            <a:avLst/>
          </a:prstGeom>
          <a:noFill/>
          <a:ln>
            <a:noFill/>
          </a:ln>
        </p:spPr>
      </p:pic>
      <p:pic>
        <p:nvPicPr>
          <p:cNvPr id="576" name="Google Shape;576;p2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84950" y="6105700"/>
            <a:ext cx="8574098" cy="1687275"/>
          </a:xfrm>
          <a:prstGeom prst="rect">
            <a:avLst/>
          </a:prstGeom>
          <a:noFill/>
          <a:ln>
            <a:noFill/>
          </a:ln>
        </p:spPr>
      </p:pic>
      <p:sp>
        <p:nvSpPr>
          <p:cNvPr id="577" name="Google Shape;577;p25"/>
          <p:cNvSpPr/>
          <p:nvPr/>
        </p:nvSpPr>
        <p:spPr>
          <a:xfrm>
            <a:off x="284950" y="5830300"/>
            <a:ext cx="8557800" cy="312600"/>
          </a:xfrm>
          <a:prstGeom prst="rect">
            <a:avLst/>
          </a:prstGeom>
          <a:solidFill>
            <a:srgbClr val="E4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 name="Google Shape;578;p25" descr="Insta for prez.png"/>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186300" y="5618025"/>
            <a:ext cx="312725" cy="312750"/>
          </a:xfrm>
          <a:prstGeom prst="rect">
            <a:avLst/>
          </a:prstGeom>
          <a:noFill/>
          <a:ln>
            <a:noFill/>
          </a:ln>
        </p:spPr>
      </p:pic>
      <p:pic>
        <p:nvPicPr>
          <p:cNvPr id="579" name="Google Shape;579;p25" descr="facebook for prez.png"/>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7730838" y="5618025"/>
            <a:ext cx="312725" cy="312725"/>
          </a:xfrm>
          <a:prstGeom prst="rect">
            <a:avLst/>
          </a:prstGeom>
          <a:noFill/>
          <a:ln>
            <a:noFill/>
          </a:ln>
        </p:spPr>
      </p:pic>
      <p:pic>
        <p:nvPicPr>
          <p:cNvPr id="580" name="Google Shape;580;p25" descr="Twitter for Prez.png"/>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7275400" y="5618024"/>
            <a:ext cx="312725" cy="312725"/>
          </a:xfrm>
          <a:prstGeom prst="rect">
            <a:avLst/>
          </a:prstGeom>
          <a:noFill/>
          <a:ln>
            <a:noFill/>
          </a:ln>
        </p:spPr>
      </p:pic>
      <p:pic>
        <p:nvPicPr>
          <p:cNvPr id="581" name="Google Shape;581;p25"/>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275400" y="5611600"/>
            <a:ext cx="1482561" cy="325582"/>
          </a:xfrm>
          <a:prstGeom prst="rect">
            <a:avLst/>
          </a:prstGeom>
          <a:noFill/>
          <a:ln>
            <a:noFill/>
          </a:ln>
        </p:spPr>
      </p:pic>
      <p:sp>
        <p:nvSpPr>
          <p:cNvPr id="582" name="Google Shape;582;p25"/>
          <p:cNvSpPr txBox="1"/>
          <p:nvPr/>
        </p:nvSpPr>
        <p:spPr>
          <a:xfrm>
            <a:off x="6679800" y="4948675"/>
            <a:ext cx="1251300" cy="4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b="1" i="1">
                <a:solidFill>
                  <a:schemeClr val="dk1"/>
                </a:solidFill>
                <a:latin typeface="Caveat Brush"/>
                <a:ea typeface="Caveat Brush"/>
                <a:cs typeface="Caveat Brush"/>
                <a:sym typeface="Caveat Brush"/>
              </a:rPr>
              <a:t>OR . </a:t>
            </a:r>
            <a:r>
              <a:rPr lang="en-US" sz="3300" i="1">
                <a:solidFill>
                  <a:schemeClr val="dk1"/>
                </a:solidFill>
                <a:latin typeface="Caveat Brush"/>
                <a:ea typeface="Caveat Brush"/>
                <a:cs typeface="Caveat Brush"/>
                <a:sym typeface="Caveat Brush"/>
              </a:rPr>
              <a:t>. </a:t>
            </a:r>
            <a:r>
              <a:rPr lang="en-US" sz="3100" i="1">
                <a:solidFill>
                  <a:schemeClr val="dk1"/>
                </a:solidFill>
                <a:latin typeface="Caveat Brush"/>
                <a:ea typeface="Caveat Brush"/>
                <a:cs typeface="Caveat Brush"/>
                <a:sym typeface="Caveat Brush"/>
              </a:rPr>
              <a:t>.</a:t>
            </a:r>
            <a:r>
              <a:rPr lang="en-US" sz="2400" i="1">
                <a:solidFill>
                  <a:schemeClr val="dk1"/>
                </a:solidFill>
                <a:latin typeface="Caveat Brush"/>
                <a:ea typeface="Caveat Brush"/>
                <a:cs typeface="Caveat Brush"/>
                <a:sym typeface="Caveat Brush"/>
              </a:rPr>
              <a:t> </a:t>
            </a:r>
            <a:endParaRPr sz="2400" i="1">
              <a:solidFill>
                <a:schemeClr val="dk1"/>
              </a:solidFill>
              <a:latin typeface="Caveat Brush"/>
              <a:ea typeface="Caveat Brush"/>
              <a:cs typeface="Caveat Brush"/>
              <a:sym typeface="Caveat Brush"/>
            </a:endParaRPr>
          </a:p>
        </p:txBody>
      </p:sp>
      <p:sp>
        <p:nvSpPr>
          <p:cNvPr id="583" name="Google Shape;583;p25"/>
          <p:cNvSpPr/>
          <p:nvPr/>
        </p:nvSpPr>
        <p:spPr>
          <a:xfrm>
            <a:off x="6511975" y="5643738"/>
            <a:ext cx="620700" cy="261300"/>
          </a:xfrm>
          <a:prstGeom prst="rightArrow">
            <a:avLst>
              <a:gd name="adj1" fmla="val 50000"/>
              <a:gd name="adj2" fmla="val 50000"/>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21371fa091_1_3"/>
          <p:cNvSpPr/>
          <p:nvPr/>
        </p:nvSpPr>
        <p:spPr>
          <a:xfrm>
            <a:off x="588850" y="3429000"/>
            <a:ext cx="8236200" cy="32589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21371fa091_1_3"/>
          <p:cNvSpPr txBox="1">
            <a:spLocks noGrp="1"/>
          </p:cNvSpPr>
          <p:nvPr>
            <p:ph type="title"/>
          </p:nvPr>
        </p:nvSpPr>
        <p:spPr>
          <a:xfrm>
            <a:off x="308351" y="1808357"/>
            <a:ext cx="8858100" cy="9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600"/>
              <a:buFont typeface="Corbel"/>
              <a:buNone/>
            </a:pPr>
            <a:r>
              <a:rPr lang="en-US" sz="2600" b="1" i="1">
                <a:solidFill>
                  <a:schemeClr val="accent1"/>
                </a:solidFill>
              </a:rPr>
              <a:t>Which of the following statements most resonates with you?</a:t>
            </a:r>
            <a:endParaRPr sz="2600" b="1" i="1">
              <a:solidFill>
                <a:schemeClr val="accent1"/>
              </a:solidFill>
            </a:endParaRPr>
          </a:p>
        </p:txBody>
      </p:sp>
      <p:sp>
        <p:nvSpPr>
          <p:cNvPr id="235" name="Google Shape;235;g221371fa091_1_3"/>
          <p:cNvSpPr txBox="1">
            <a:spLocks noGrp="1"/>
          </p:cNvSpPr>
          <p:nvPr>
            <p:ph type="body" idx="1"/>
          </p:nvPr>
        </p:nvSpPr>
        <p:spPr>
          <a:xfrm>
            <a:off x="751155" y="3759032"/>
            <a:ext cx="7741500" cy="42954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None/>
            </a:pPr>
            <a:r>
              <a:rPr lang="en-US" sz="2800" b="1" i="1"/>
              <a:t>Writing is </a:t>
            </a:r>
            <a:r>
              <a:rPr lang="en-US" sz="2800" i="1"/>
              <a:t>an</a:t>
            </a:r>
            <a:r>
              <a:rPr lang="en-US" sz="2800" b="1" i="1"/>
              <a:t> </a:t>
            </a:r>
            <a:r>
              <a:rPr lang="en-US" sz="2800" i="1"/>
              <a:t>inherently creative process by which thoughts, feelings and images are transferred from one person to another. Understood by the heart as much as the mind, it is highly intuitive and primarily navigated by feel.</a:t>
            </a:r>
            <a:endParaRPr sz="1900"/>
          </a:p>
        </p:txBody>
      </p:sp>
      <p:sp>
        <p:nvSpPr>
          <p:cNvPr id="236" name="Google Shape;236;g221371fa091_1_3"/>
          <p:cNvSpPr txBox="1"/>
          <p:nvPr/>
        </p:nvSpPr>
        <p:spPr>
          <a:xfrm>
            <a:off x="588850" y="2821550"/>
            <a:ext cx="1814100" cy="4770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500" b="1" i="0" u="none" strike="noStrike" cap="none">
                <a:solidFill>
                  <a:schemeClr val="lt1"/>
                </a:solidFill>
                <a:latin typeface="Calibri"/>
                <a:ea typeface="Calibri"/>
                <a:cs typeface="Calibri"/>
                <a:sym typeface="Calibri"/>
              </a:rPr>
              <a:t>Statement </a:t>
            </a:r>
            <a:r>
              <a:rPr lang="en-US" sz="2500" b="1">
                <a:solidFill>
                  <a:schemeClr val="lt1"/>
                </a:solidFill>
                <a:latin typeface="Calibri"/>
                <a:ea typeface="Calibri"/>
                <a:cs typeface="Calibri"/>
                <a:sym typeface="Calibri"/>
              </a:rPr>
              <a:t>2</a:t>
            </a:r>
            <a:endParaRPr sz="2500" b="1" i="0" u="none" strike="noStrike" cap="none">
              <a:solidFill>
                <a:schemeClr val="lt1"/>
              </a:solidFill>
              <a:latin typeface="Calibri"/>
              <a:ea typeface="Calibri"/>
              <a:cs typeface="Calibri"/>
              <a:sym typeface="Calibri"/>
            </a:endParaRPr>
          </a:p>
        </p:txBody>
      </p:sp>
      <p:sp>
        <p:nvSpPr>
          <p:cNvPr id="237" name="Google Shape;237;g221371fa091_1_3"/>
          <p:cNvSpPr txBox="1"/>
          <p:nvPr/>
        </p:nvSpPr>
        <p:spPr>
          <a:xfrm>
            <a:off x="308350" y="467825"/>
            <a:ext cx="85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38" name="Google Shape;238;g221371fa091_1_3"/>
          <p:cNvSpPr txBox="1"/>
          <p:nvPr/>
        </p:nvSpPr>
        <p:spPr>
          <a:xfrm>
            <a:off x="372150" y="659225"/>
            <a:ext cx="82935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4200">
                <a:solidFill>
                  <a:schemeClr val="lt1"/>
                </a:solidFill>
                <a:latin typeface="Calibri"/>
                <a:ea typeface="Calibri"/>
                <a:cs typeface="Calibri"/>
                <a:sym typeface="Calibri"/>
              </a:rPr>
              <a:t>The Dichotomous Nature of Writing</a:t>
            </a:r>
            <a:endParaRPr sz="4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284163" y="630382"/>
            <a:ext cx="8574087" cy="967840"/>
          </a:xfrm>
          <a:prstGeom prst="rect">
            <a:avLst/>
          </a:prstGeom>
          <a:solidFill>
            <a:srgbClr val="262626">
              <a:alpha val="68627"/>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Left Brain &amp; Right Brain</a:t>
            </a:r>
            <a:endParaRPr/>
          </a:p>
        </p:txBody>
      </p:sp>
      <p:sp>
        <p:nvSpPr>
          <p:cNvPr id="244" name="Google Shape;244;p6"/>
          <p:cNvSpPr txBox="1">
            <a:spLocks noGrp="1"/>
          </p:cNvSpPr>
          <p:nvPr>
            <p:ph type="body" idx="1"/>
          </p:nvPr>
        </p:nvSpPr>
        <p:spPr>
          <a:xfrm>
            <a:off x="284163" y="1719860"/>
            <a:ext cx="2645904" cy="36010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1080"/>
              <a:buNone/>
            </a:pPr>
            <a:endParaRPr sz="12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Logical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Rational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Linear</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Conventions</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Rules </a:t>
            </a:r>
            <a:endParaRPr/>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Skills</a:t>
            </a:r>
            <a:endParaRPr sz="2800"/>
          </a:p>
          <a:p>
            <a:pPr marL="454025" lvl="0" indent="-316865" algn="l" rtl="0">
              <a:lnSpc>
                <a:spcPct val="100000"/>
              </a:lnSpc>
              <a:spcBef>
                <a:spcPts val="2000"/>
              </a:spcBef>
              <a:spcAft>
                <a:spcPts val="0"/>
              </a:spcAft>
              <a:buSzPts val="2160"/>
              <a:buNone/>
            </a:pPr>
            <a:endParaRPr/>
          </a:p>
        </p:txBody>
      </p:sp>
      <p:sp>
        <p:nvSpPr>
          <p:cNvPr id="245" name="Google Shape;245;p6"/>
          <p:cNvSpPr txBox="1"/>
          <p:nvPr/>
        </p:nvSpPr>
        <p:spPr>
          <a:xfrm>
            <a:off x="6109631" y="3242651"/>
            <a:ext cx="2665145" cy="3615349"/>
          </a:xfrm>
          <a:prstGeom prst="rect">
            <a:avLst/>
          </a:prstGeom>
          <a:solidFill>
            <a:schemeClr val="accent2"/>
          </a:solidFill>
          <a:ln w="25400" cap="flat" cmpd="sng">
            <a:solidFill>
              <a:srgbClr val="BA4A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Creative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Thoughts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Feelings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Images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Intuitive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By feel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6" name="Google Shape;246;p6" descr="brain-4329864_1920.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381013" y="2184166"/>
            <a:ext cx="6277674" cy="4291364"/>
          </a:xfrm>
          <a:prstGeom prst="rect">
            <a:avLst/>
          </a:prstGeom>
          <a:noFill/>
          <a:ln>
            <a:noFill/>
          </a:ln>
        </p:spPr>
      </p:pic>
      <p:sp>
        <p:nvSpPr>
          <p:cNvPr id="247" name="Google Shape;247;p6"/>
          <p:cNvSpPr/>
          <p:nvPr/>
        </p:nvSpPr>
        <p:spPr>
          <a:xfrm>
            <a:off x="3680541" y="6494774"/>
            <a:ext cx="17363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Image by Léa Latulippe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
          <p:cNvSpPr txBox="1">
            <a:spLocks noGrp="1"/>
          </p:cNvSpPr>
          <p:nvPr>
            <p:ph type="title"/>
          </p:nvPr>
        </p:nvSpPr>
        <p:spPr>
          <a:xfrm>
            <a:off x="284163" y="630382"/>
            <a:ext cx="8574087" cy="967840"/>
          </a:xfrm>
          <a:prstGeom prst="rect">
            <a:avLst/>
          </a:prstGeom>
          <a:solidFill>
            <a:srgbClr val="262626">
              <a:alpha val="6863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200"/>
              <a:buFont typeface="Corbel"/>
              <a:buNone/>
            </a:pPr>
            <a:r>
              <a:rPr lang="en-US"/>
              <a:t>Logical/Rational   &amp;   Creative/Intuitive</a:t>
            </a:r>
            <a:endParaRPr/>
          </a:p>
        </p:txBody>
      </p:sp>
      <p:sp>
        <p:nvSpPr>
          <p:cNvPr id="253" name="Google Shape;253;p7"/>
          <p:cNvSpPr txBox="1">
            <a:spLocks noGrp="1"/>
          </p:cNvSpPr>
          <p:nvPr>
            <p:ph type="body" idx="1"/>
          </p:nvPr>
        </p:nvSpPr>
        <p:spPr>
          <a:xfrm>
            <a:off x="284163" y="1719860"/>
            <a:ext cx="2645904" cy="360104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SzPts val="1080"/>
              <a:buNone/>
            </a:pPr>
            <a:endParaRPr sz="12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Logical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Rational</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Linear</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Conventions</a:t>
            </a:r>
            <a:endParaRPr sz="2800"/>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Rules </a:t>
            </a:r>
            <a:endParaRPr/>
          </a:p>
          <a:p>
            <a:pPr marL="457200" lvl="1" indent="0" algn="l" rtl="0">
              <a:lnSpc>
                <a:spcPct val="100000"/>
              </a:lnSpc>
              <a:spcBef>
                <a:spcPts val="600"/>
              </a:spcBef>
              <a:spcAft>
                <a:spcPts val="0"/>
              </a:spcAft>
              <a:buSzPts val="2520"/>
              <a:buNone/>
            </a:pPr>
            <a:r>
              <a:rPr lang="en-US" sz="2800">
                <a:solidFill>
                  <a:schemeClr val="lt1"/>
                </a:solidFill>
                <a:latin typeface="Calibri"/>
                <a:ea typeface="Calibri"/>
                <a:cs typeface="Calibri"/>
                <a:sym typeface="Calibri"/>
              </a:rPr>
              <a:t>Skills</a:t>
            </a:r>
            <a:endParaRPr sz="2800"/>
          </a:p>
          <a:p>
            <a:pPr marL="454025" lvl="0" indent="-316865" algn="l" rtl="0">
              <a:lnSpc>
                <a:spcPct val="100000"/>
              </a:lnSpc>
              <a:spcBef>
                <a:spcPts val="2000"/>
              </a:spcBef>
              <a:spcAft>
                <a:spcPts val="0"/>
              </a:spcAft>
              <a:buSzPts val="2160"/>
              <a:buNone/>
            </a:pPr>
            <a:endParaRPr/>
          </a:p>
        </p:txBody>
      </p:sp>
      <p:sp>
        <p:nvSpPr>
          <p:cNvPr id="254" name="Google Shape;254;p7"/>
          <p:cNvSpPr txBox="1"/>
          <p:nvPr/>
        </p:nvSpPr>
        <p:spPr>
          <a:xfrm>
            <a:off x="6109631" y="3242651"/>
            <a:ext cx="2665145" cy="3615349"/>
          </a:xfrm>
          <a:prstGeom prst="rect">
            <a:avLst/>
          </a:prstGeom>
          <a:solidFill>
            <a:schemeClr val="accent2"/>
          </a:solidFill>
          <a:ln w="25400" cap="flat" cmpd="sng">
            <a:solidFill>
              <a:srgbClr val="BA4A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Creative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Thoughts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Feelings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Images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Intuitive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     By feel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5" name="Google Shape;255;p7" descr="brain-4329864_1920.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381013" y="2184166"/>
            <a:ext cx="6277674" cy="4291364"/>
          </a:xfrm>
          <a:prstGeom prst="rect">
            <a:avLst/>
          </a:prstGeom>
          <a:noFill/>
          <a:ln>
            <a:noFill/>
          </a:ln>
        </p:spPr>
      </p:pic>
      <p:sp>
        <p:nvSpPr>
          <p:cNvPr id="256" name="Google Shape;256;p7"/>
          <p:cNvSpPr/>
          <p:nvPr/>
        </p:nvSpPr>
        <p:spPr>
          <a:xfrm>
            <a:off x="3859004" y="3722137"/>
            <a:ext cx="632773" cy="498077"/>
          </a:xfrm>
          <a:prstGeom prst="curvedRigh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7"/>
          <p:cNvSpPr/>
          <p:nvPr/>
        </p:nvSpPr>
        <p:spPr>
          <a:xfrm>
            <a:off x="4607236" y="4041193"/>
            <a:ext cx="705258" cy="529203"/>
          </a:xfrm>
          <a:prstGeom prst="curvedLef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7"/>
          <p:cNvSpPr/>
          <p:nvPr/>
        </p:nvSpPr>
        <p:spPr>
          <a:xfrm>
            <a:off x="3972218" y="4383787"/>
            <a:ext cx="519559" cy="706192"/>
          </a:xfrm>
          <a:prstGeom prst="curvedRightArrow">
            <a:avLst>
              <a:gd name="adj1" fmla="val 25000"/>
              <a:gd name="adj2" fmla="val 50000"/>
              <a:gd name="adj3" fmla="val 25000"/>
            </a:avLst>
          </a:prstGeom>
          <a:gradFill>
            <a:gsLst>
              <a:gs pos="0">
                <a:srgbClr val="9C2222"/>
              </a:gs>
              <a:gs pos="100000">
                <a:srgbClr val="BF0000"/>
              </a:gs>
            </a:gsLst>
            <a:lin ang="16200000" scaled="0"/>
          </a:gradFill>
          <a:ln w="12700" cap="flat" cmpd="sng">
            <a:solidFill>
              <a:srgbClr val="980000"/>
            </a:solidFill>
            <a:prstDash val="solid"/>
            <a:round/>
            <a:headEnd type="none" w="sm" len="sm"/>
            <a:tailEnd type="none" w="sm" len="sm"/>
          </a:ln>
          <a:effectLst>
            <a:outerShdw blurRad="38100" dist="25400" dir="6600000" sx="101000" sy="101000" rotWithShape="0">
              <a:srgbClr val="000000">
                <a:alpha val="7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7"/>
          <p:cNvSpPr/>
          <p:nvPr/>
        </p:nvSpPr>
        <p:spPr>
          <a:xfrm>
            <a:off x="3658051" y="6475530"/>
            <a:ext cx="17406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Calibri"/>
                <a:ea typeface="Calibri"/>
                <a:cs typeface="Calibri"/>
                <a:sym typeface="Calibri"/>
              </a:rPr>
              <a:t>Image by Léa Latulippe from Pixabay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g204afe529a1_0_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315487"/>
            <a:ext cx="8839199" cy="6227018"/>
          </a:xfrm>
          <a:prstGeom prst="rect">
            <a:avLst/>
          </a:prstGeom>
          <a:noFill/>
          <a:ln>
            <a:noFill/>
          </a:ln>
        </p:spPr>
      </p:pic>
      <p:sp>
        <p:nvSpPr>
          <p:cNvPr id="265" name="Google Shape;265;g204afe529a1_0_27"/>
          <p:cNvSpPr txBox="1"/>
          <p:nvPr/>
        </p:nvSpPr>
        <p:spPr>
          <a:xfrm>
            <a:off x="1515075" y="521000"/>
            <a:ext cx="6007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i="1">
                <a:solidFill>
                  <a:schemeClr val="lt1"/>
                </a:solidFill>
                <a:latin typeface="Calibri"/>
                <a:ea typeface="Calibri"/>
                <a:cs typeface="Calibri"/>
                <a:sym typeface="Calibri"/>
              </a:rPr>
              <a:t>The Nature of Writing:</a:t>
            </a:r>
            <a:endParaRPr sz="5000" i="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221371fa091_1_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315487"/>
            <a:ext cx="8839199" cy="6227018"/>
          </a:xfrm>
          <a:prstGeom prst="rect">
            <a:avLst/>
          </a:prstGeom>
          <a:noFill/>
          <a:ln>
            <a:noFill/>
          </a:ln>
        </p:spPr>
      </p:pic>
      <p:sp>
        <p:nvSpPr>
          <p:cNvPr id="271" name="Google Shape;271;g221371fa091_1_16"/>
          <p:cNvSpPr txBox="1"/>
          <p:nvPr/>
        </p:nvSpPr>
        <p:spPr>
          <a:xfrm>
            <a:off x="1515075" y="521000"/>
            <a:ext cx="6007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i="1">
                <a:solidFill>
                  <a:schemeClr val="lt1"/>
                </a:solidFill>
                <a:latin typeface="Calibri"/>
                <a:ea typeface="Calibri"/>
                <a:cs typeface="Calibri"/>
                <a:sym typeface="Calibri"/>
              </a:rPr>
              <a:t>The Nature of Writing:</a:t>
            </a:r>
            <a:endParaRPr sz="5000" i="1">
              <a:solidFill>
                <a:schemeClr val="lt1"/>
              </a:solidFill>
              <a:latin typeface="Calibri"/>
              <a:ea typeface="Calibri"/>
              <a:cs typeface="Calibri"/>
              <a:sym typeface="Calibri"/>
            </a:endParaRPr>
          </a:p>
        </p:txBody>
      </p:sp>
      <p:sp>
        <p:nvSpPr>
          <p:cNvPr id="272" name="Google Shape;272;g221371fa091_1_16"/>
          <p:cNvSpPr/>
          <p:nvPr/>
        </p:nvSpPr>
        <p:spPr>
          <a:xfrm>
            <a:off x="223275" y="1690575"/>
            <a:ext cx="8676300" cy="4731600"/>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g221371fa091_1_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3037" y="1751725"/>
            <a:ext cx="8537926" cy="4488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204afe529a1_0_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315487"/>
            <a:ext cx="8839199" cy="6227018"/>
          </a:xfrm>
          <a:prstGeom prst="rect">
            <a:avLst/>
          </a:prstGeom>
          <a:noFill/>
          <a:ln>
            <a:noFill/>
          </a:ln>
        </p:spPr>
      </p:pic>
      <p:pic>
        <p:nvPicPr>
          <p:cNvPr id="279" name="Google Shape;279;g204afe529a1_0_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312787"/>
            <a:ext cx="8839200" cy="6232439"/>
          </a:xfrm>
          <a:prstGeom prst="rect">
            <a:avLst/>
          </a:prstGeom>
          <a:noFill/>
          <a:ln>
            <a:noFill/>
          </a:ln>
        </p:spPr>
      </p:pic>
      <p:sp>
        <p:nvSpPr>
          <p:cNvPr id="280" name="Google Shape;280;g204afe529a1_0_37"/>
          <p:cNvSpPr txBox="1"/>
          <p:nvPr/>
        </p:nvSpPr>
        <p:spPr>
          <a:xfrm>
            <a:off x="1095175" y="574125"/>
            <a:ext cx="6007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i="1">
                <a:solidFill>
                  <a:schemeClr val="lt1"/>
                </a:solidFill>
                <a:latin typeface="Calibri"/>
                <a:ea typeface="Calibri"/>
                <a:cs typeface="Calibri"/>
                <a:sym typeface="Calibri"/>
              </a:rPr>
              <a:t>The Nature of Writing:</a:t>
            </a:r>
            <a:endParaRPr sz="5000" i="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pectrum">
  <a:themeElements>
    <a:clrScheme name="Custom 7">
      <a:dk1>
        <a:srgbClr val="000000"/>
      </a:dk1>
      <a:lt1>
        <a:srgbClr val="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FF6D15"/>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1168</Words>
  <Application>Microsoft Office PowerPoint</Application>
  <PresentationFormat>On-screen Show (4:3)</PresentationFormat>
  <Paragraphs>274</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Corbel</vt:lpstr>
      <vt:lpstr>Architects Daughter</vt:lpstr>
      <vt:lpstr>Kalam</vt:lpstr>
      <vt:lpstr>Covered By Your Grace</vt:lpstr>
      <vt:lpstr>Noto Sans Symbols</vt:lpstr>
      <vt:lpstr>Knewave</vt:lpstr>
      <vt:lpstr>Caveat Brush</vt:lpstr>
      <vt:lpstr>Courgette</vt:lpstr>
      <vt:lpstr>Arial</vt:lpstr>
      <vt:lpstr>Calibri</vt:lpstr>
      <vt:lpstr>Spectrum</vt:lpstr>
      <vt:lpstr>WRITING 101</vt:lpstr>
      <vt:lpstr> The Plan</vt:lpstr>
      <vt:lpstr>Which of the following statements most resonates with you?</vt:lpstr>
      <vt:lpstr>Which of the following statements most resonates with you?</vt:lpstr>
      <vt:lpstr>Left Brain &amp; Right Brain</vt:lpstr>
      <vt:lpstr>Logical/Rational   &amp;   Creative/Intuitive</vt:lpstr>
      <vt:lpstr>PowerPoint Presentation</vt:lpstr>
      <vt:lpstr>PowerPoint Presentation</vt:lpstr>
      <vt:lpstr>PowerPoint Presentation</vt:lpstr>
      <vt:lpstr>A Simple Formula:</vt:lpstr>
      <vt:lpstr>PowerPoint Presentation</vt:lpstr>
      <vt:lpstr>The Plan…</vt:lpstr>
      <vt:lpstr>People Learn in Diverse Ways</vt:lpstr>
      <vt:lpstr>PowerPoint Presentation</vt:lpstr>
      <vt:lpstr>PowerPoint Presentation</vt:lpstr>
      <vt:lpstr>The Plan…</vt:lpstr>
      <vt:lpstr>Let’s talk about this . . . </vt:lpstr>
      <vt:lpstr>Implications for Teaching Writing</vt:lpstr>
      <vt:lpstr>Break it Down</vt:lpstr>
      <vt:lpstr>PowerPoint Presentation</vt:lpstr>
      <vt:lpstr>Break it Down</vt:lpstr>
      <vt:lpstr>Student-Driven</vt:lpstr>
      <vt:lpstr>Student-Driven</vt:lpstr>
      <vt:lpstr>Student-Driven</vt:lpstr>
      <vt:lpstr> The Plan</vt:lpstr>
      <vt:lpstr>But . . . how?    Examples &amp; Ideas</vt:lpstr>
      <vt:lpstr>But . . . how?    Examples &amp; Ideas</vt:lpstr>
      <vt:lpstr>But . . . how?    Examples &amp; Ideas</vt:lpstr>
      <vt:lpstr>But . . . how?    Examples &amp; Ideas</vt:lpstr>
      <vt:lpstr>But . . . how?    Examples &amp; Ideas</vt:lpstr>
      <vt:lpstr>But . . . how?    Examples &amp; Ideas</vt:lpstr>
      <vt:lpstr>But . . . how?    Examples &amp; Ideas</vt:lpstr>
      <vt:lpstr>But . . . how?    Examples &amp; Ideas</vt:lpstr>
      <vt:lpstr>But . . . how?    Examples &amp; Ideas</vt:lpstr>
      <vt:lpstr>PowerPoint Presentation</vt:lpstr>
      <vt:lpstr>Implications for Teachers Improving their Practice</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101</dc:title>
  <dc:creator>Robin Pawlak</dc:creator>
  <cp:lastModifiedBy>Robin Pawlak</cp:lastModifiedBy>
  <cp:revision>2</cp:revision>
  <dcterms:created xsi:type="dcterms:W3CDTF">2020-01-14T22:48:19Z</dcterms:created>
  <dcterms:modified xsi:type="dcterms:W3CDTF">2024-02-03T00:00:38Z</dcterms:modified>
</cp:coreProperties>
</file>