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Pacifico"/>
      <p:regular r:id="rId32"/>
    </p:embeddedFont>
    <p:embeddedFont>
      <p:font typeface="Century Gothic"/>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1" roundtripDataSignature="AMtx7mhg6gmKbJbIyaQ2vUJNcT/NCQLf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Pacifico-regular.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inpawla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inpawlak.com/teacher-resource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obinpawlak.com/wp-content/uploads/2021/02/Box-Story_-Details_Blank.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inpawlak.com/teacher-resource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inpawlak.com/teacher-resource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bit.ly/2ErvY4p"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inpawlak.com/wp-content/uploads/2023/05/Creating-Characters.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inpawlak.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utopia.org/multiple-intelligences-research"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adioma.com/9-types-of-intelligence-infographic/"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https://robinpawlak.com/</a:t>
            </a:r>
            <a:r>
              <a:rPr lang="en-US"/>
              <a:t> </a:t>
            </a:r>
            <a:endParaRPr/>
          </a:p>
        </p:txBody>
      </p:sp>
      <p:sp>
        <p:nvSpPr>
          <p:cNvPr id="117" name="Google Shape;11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056934768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9056934768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056934768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9056934768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9a1492eb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gb9a1492eb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90a371eb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https://robinpawlak.com/teacher-resources/</a:t>
            </a:r>
            <a:r>
              <a:rPr lang="en-US"/>
              <a:t> </a:t>
            </a:r>
            <a:endParaRPr/>
          </a:p>
        </p:txBody>
      </p:sp>
      <p:sp>
        <p:nvSpPr>
          <p:cNvPr id="270" name="Google Shape;270;gb90a371eb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b90a371eb9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u="sng">
                <a:solidFill>
                  <a:srgbClr val="FF711D"/>
                </a:solidFill>
                <a:hlinkClick r:id="rId2">
                  <a:extLst>
                    <a:ext uri="{A12FA001-AC4F-418D-AE19-62706E023703}">
                      <ahyp:hlinkClr val="tx"/>
                    </a:ext>
                  </a:extLst>
                </a:hlinkClick>
              </a:rPr>
              <a:t>https://www.robinpawlak.com/wp-content/uploads/2021/02/Box-Story_-Details_Blank.pdf</a:t>
            </a:r>
            <a:r>
              <a:rPr lang="en-US"/>
              <a:t> </a:t>
            </a:r>
            <a:endParaRPr/>
          </a:p>
        </p:txBody>
      </p:sp>
      <p:sp>
        <p:nvSpPr>
          <p:cNvPr id="276" name="Google Shape;276;gb90a371eb9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https://robinpawlak.com/teacher-resources/</a:t>
            </a:r>
            <a:r>
              <a:rPr lang="en-US"/>
              <a:t> </a:t>
            </a:r>
            <a:endParaRPr/>
          </a:p>
        </p:txBody>
      </p:sp>
      <p:sp>
        <p:nvSpPr>
          <p:cNvPr id="130" name="Google Shape;13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b90a371eb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https://robinpawlak.com/teacher-resources/</a:t>
            </a:r>
            <a:r>
              <a:rPr lang="en-US"/>
              <a:t> </a:t>
            </a:r>
            <a:endParaRPr/>
          </a:p>
        </p:txBody>
      </p:sp>
      <p:sp>
        <p:nvSpPr>
          <p:cNvPr id="284" name="Google Shape;284;gb90a371eb9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2000"/>
              </a:spcBef>
              <a:spcAft>
                <a:spcPts val="0"/>
              </a:spcAft>
              <a:buClr>
                <a:schemeClr val="dk1"/>
              </a:buClr>
              <a:buSzPts val="1800"/>
              <a:buFont typeface="Arial"/>
              <a:buNone/>
            </a:pPr>
            <a:r>
              <a:rPr lang="en-US" sz="1800" u="sng">
                <a:solidFill>
                  <a:srgbClr val="FF711D"/>
                </a:solidFill>
                <a:latin typeface="Century Gothic"/>
                <a:ea typeface="Century Gothic"/>
                <a:cs typeface="Century Gothic"/>
                <a:sym typeface="Century Gothic"/>
                <a:hlinkClick r:id="rId2">
                  <a:extLst>
                    <a:ext uri="{A12FA001-AC4F-418D-AE19-62706E023703}">
                      <ahyp:hlinkClr val="tx"/>
                    </a:ext>
                  </a:extLst>
                </a:hlinkClick>
              </a:rPr>
              <a:t>http://bit.ly/2ErvY4p</a:t>
            </a:r>
            <a:r>
              <a:rPr lang="en-US"/>
              <a:t> </a:t>
            </a:r>
            <a:endParaRPr/>
          </a:p>
        </p:txBody>
      </p:sp>
      <p:sp>
        <p:nvSpPr>
          <p:cNvPr id="291" name="Google Shape;2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https://robinpawlak.com/wp-content/uploads/2023/05/Creating-Characters.pdf</a:t>
            </a:r>
            <a:r>
              <a:rPr lang="en-US"/>
              <a:t> </a:t>
            </a:r>
            <a:endParaRPr/>
          </a:p>
        </p:txBody>
      </p:sp>
      <p:sp>
        <p:nvSpPr>
          <p:cNvPr id="298" name="Google Shape;29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e62fddeca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e62fddeca8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e62fddeca8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1e62fddeca8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https://robinpawlak.com/</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90a371eb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500"/>
              <a:buFont typeface="Arial"/>
              <a:buNone/>
            </a:pPr>
            <a:r>
              <a:rPr lang="en-US" sz="1300" u="sng">
                <a:solidFill>
                  <a:srgbClr val="FF711D"/>
                </a:solidFill>
                <a:latin typeface="Century Gothic"/>
                <a:ea typeface="Century Gothic"/>
                <a:cs typeface="Century Gothic"/>
                <a:sym typeface="Century Gothic"/>
                <a:hlinkClick r:id="rId2">
                  <a:extLst>
                    <a:ext uri="{A12FA001-AC4F-418D-AE19-62706E023703}">
                      <ahyp:hlinkClr val="tx"/>
                    </a:ext>
                  </a:extLst>
                </a:hlinkClick>
              </a:rPr>
              <a:t>https://www.edutopia.org/multiple-intelligences-research</a:t>
            </a:r>
            <a:r>
              <a:rPr lang="en-US"/>
              <a:t> </a:t>
            </a:r>
            <a:endParaRPr/>
          </a:p>
        </p:txBody>
      </p:sp>
      <p:sp>
        <p:nvSpPr>
          <p:cNvPr id="139" name="Google Shape;139;gb90a371eb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800"/>
              <a:buFont typeface="Arial"/>
              <a:buNone/>
            </a:pPr>
            <a:r>
              <a:rPr lang="en-US" sz="800" u="sng">
                <a:solidFill>
                  <a:schemeClr val="dk1"/>
                </a:solidFill>
                <a:latin typeface="Century Gothic"/>
                <a:ea typeface="Century Gothic"/>
                <a:cs typeface="Century Gothic"/>
                <a:sym typeface="Century Gothic"/>
                <a:hlinkClick r:id="rId2">
                  <a:extLst>
                    <a:ext uri="{A12FA001-AC4F-418D-AE19-62706E023703}">
                      <ahyp:hlinkClr val="tx"/>
                    </a:ext>
                  </a:extLst>
                </a:hlinkClick>
              </a:rPr>
              <a:t>https://blog.adioma.com/9-types-of-intelligence-infographic/</a:t>
            </a:r>
            <a:r>
              <a:rPr lang="en-US" sz="800">
                <a:solidFill>
                  <a:schemeClr val="dk1"/>
                </a:solidFill>
                <a:latin typeface="Century Gothic"/>
                <a:ea typeface="Century Gothic"/>
                <a:cs typeface="Century Gothic"/>
                <a:sym typeface="Century Gothic"/>
              </a:rPr>
              <a:t> </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800"/>
              <a:buFont typeface="Arial"/>
              <a:buNone/>
            </a:pPr>
            <a:r>
              <a:t/>
            </a:r>
            <a:endParaRPr sz="8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
        <p:nvSpPr>
          <p:cNvPr id="148" name="Google Shape;14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e62fddeca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1e62fddeca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2f7748c7a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b2f7748c7a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9056934768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9056934768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2"/>
          <p:cNvSpPr txBox="1"/>
          <p:nvPr>
            <p:ph type="ctrTitle"/>
          </p:nvPr>
        </p:nvSpPr>
        <p:spPr>
          <a:xfrm>
            <a:off x="0" y="2157319"/>
            <a:ext cx="8915400" cy="877824"/>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2"/>
          <p:cNvSpPr txBox="1"/>
          <p:nvPr>
            <p:ph idx="1" type="subTitle"/>
          </p:nvPr>
        </p:nvSpPr>
        <p:spPr>
          <a:xfrm>
            <a:off x="914400" y="3034553"/>
            <a:ext cx="8001000" cy="3823447"/>
          </a:xfrm>
          <a:prstGeom prst="rect">
            <a:avLst/>
          </a:prstGeom>
          <a:solidFill>
            <a:srgbClr val="E3E5DC"/>
          </a:solidFill>
          <a:ln>
            <a:noFill/>
          </a:ln>
        </p:spPr>
        <p:txBody>
          <a:bodyPr anchorCtr="0" anchor="t" bIns="91425" lIns="292600" spcFirstLastPara="1" rIns="274300" wrap="square" tIns="91425">
            <a:normAutofit/>
          </a:bodyPr>
          <a:lstStyle>
            <a:lvl1pPr lvl="0" algn="l">
              <a:lnSpc>
                <a:spcPct val="100000"/>
              </a:lnSpc>
              <a:spcBef>
                <a:spcPts val="2000"/>
              </a:spcBef>
              <a:spcAft>
                <a:spcPts val="0"/>
              </a:spcAft>
              <a:buClr>
                <a:schemeClr val="accent1"/>
              </a:buClr>
              <a:buSzPts val="1800"/>
              <a:buFont typeface="Noto Sans Symbols"/>
              <a:buNone/>
              <a:defRPr sz="1800">
                <a:solidFill>
                  <a:srgbClr val="595959"/>
                </a:solidFill>
                <a:latin typeface="Century Gothic"/>
                <a:ea typeface="Century Gothic"/>
                <a:cs typeface="Century Gothic"/>
                <a:sym typeface="Century Gothic"/>
              </a:defRPr>
            </a:lvl1pPr>
            <a:lvl2pPr lvl="1"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2pPr>
            <a:lvl3pPr lvl="2"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3pPr>
            <a:lvl4pPr lvl="3"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4pPr>
            <a:lvl5pPr lvl="4"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5pPr>
            <a:lvl6pPr lvl="5"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6pPr>
            <a:lvl7pPr lvl="6"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7pPr>
            <a:lvl8pPr lvl="7"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8pPr>
            <a:lvl9pPr lvl="8"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9pPr>
          </a:lstStyle>
          <a:p/>
        </p:txBody>
      </p:sp>
      <p:sp>
        <p:nvSpPr>
          <p:cNvPr id="16" name="Google Shape;16;p22"/>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2"/>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30"/>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0"/>
          <p:cNvSpPr txBox="1"/>
          <p:nvPr>
            <p:ph idx="1" type="body"/>
          </p:nvPr>
        </p:nvSpPr>
        <p:spPr>
          <a:xfrm>
            <a:off x="1117600" y="2595563"/>
            <a:ext cx="3566160" cy="368141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69" name="Google Shape;69;p30"/>
          <p:cNvSpPr txBox="1"/>
          <p:nvPr>
            <p:ph idx="2" type="body"/>
          </p:nvPr>
        </p:nvSpPr>
        <p:spPr>
          <a:xfrm>
            <a:off x="5147534" y="2595563"/>
            <a:ext cx="3566160" cy="368141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70" name="Google Shape;70;p30"/>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31"/>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txBox="1"/>
          <p:nvPr>
            <p:ph idx="1" type="body"/>
          </p:nvPr>
        </p:nvSpPr>
        <p:spPr>
          <a:xfrm>
            <a:off x="1120588" y="2017713"/>
            <a:ext cx="3566160" cy="8778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2000"/>
              </a:spcBef>
              <a:spcAft>
                <a:spcPts val="0"/>
              </a:spcAft>
              <a:buSzPts val="2400"/>
              <a:buNone/>
              <a:defRPr b="0" sz="2400"/>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76" name="Google Shape;76;p31"/>
          <p:cNvSpPr txBox="1"/>
          <p:nvPr>
            <p:ph idx="2" type="body"/>
          </p:nvPr>
        </p:nvSpPr>
        <p:spPr>
          <a:xfrm>
            <a:off x="1120588" y="3065929"/>
            <a:ext cx="3566160" cy="321104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77" name="Google Shape;77;p31"/>
          <p:cNvSpPr txBox="1"/>
          <p:nvPr>
            <p:ph idx="3" type="body"/>
          </p:nvPr>
        </p:nvSpPr>
        <p:spPr>
          <a:xfrm>
            <a:off x="5147534" y="2017713"/>
            <a:ext cx="3566160" cy="8778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2000"/>
              </a:spcBef>
              <a:spcAft>
                <a:spcPts val="0"/>
              </a:spcAft>
              <a:buSzPts val="2400"/>
              <a:buNone/>
              <a:defRPr b="0" sz="2400"/>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78" name="Google Shape;78;p31"/>
          <p:cNvSpPr txBox="1"/>
          <p:nvPr>
            <p:ph idx="4" type="body"/>
          </p:nvPr>
        </p:nvSpPr>
        <p:spPr>
          <a:xfrm>
            <a:off x="5147534" y="3065929"/>
            <a:ext cx="3566160" cy="321104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79" name="Google Shape;79;p31"/>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1"/>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cxnSp>
        <p:nvCxnSpPr>
          <p:cNvPr id="82" name="Google Shape;82;p31"/>
          <p:cNvCxnSpPr/>
          <p:nvPr/>
        </p:nvCxnSpPr>
        <p:spPr>
          <a:xfrm>
            <a:off x="1212028" y="2904565"/>
            <a:ext cx="3383280" cy="1588"/>
          </a:xfrm>
          <a:prstGeom prst="straightConnector1">
            <a:avLst/>
          </a:prstGeom>
          <a:noFill/>
          <a:ln cap="flat" cmpd="sng" w="38100">
            <a:solidFill>
              <a:srgbClr val="D5D9CC"/>
            </a:solidFill>
            <a:prstDash val="solid"/>
            <a:round/>
            <a:headEnd len="sm" w="sm" type="none"/>
            <a:tailEnd len="sm" w="sm" type="none"/>
          </a:ln>
        </p:spPr>
      </p:cxnSp>
      <p:cxnSp>
        <p:nvCxnSpPr>
          <p:cNvPr id="83" name="Google Shape;83;p31"/>
          <p:cNvCxnSpPr/>
          <p:nvPr/>
        </p:nvCxnSpPr>
        <p:spPr>
          <a:xfrm>
            <a:off x="5238974" y="2904565"/>
            <a:ext cx="3383280" cy="1588"/>
          </a:xfrm>
          <a:prstGeom prst="straightConnector1">
            <a:avLst/>
          </a:prstGeom>
          <a:noFill/>
          <a:ln cap="flat" cmpd="sng" w="38100">
            <a:solidFill>
              <a:srgbClr val="D5D9CC"/>
            </a:solidFill>
            <a:prstDash val="solid"/>
            <a:round/>
            <a:headEnd len="sm" w="sm" type="none"/>
            <a:tailEnd len="sm" w="sm" type="none"/>
          </a:ln>
        </p:spPr>
      </p:cxnSp>
      <p:cxnSp>
        <p:nvCxnSpPr>
          <p:cNvPr id="84" name="Google Shape;84;p31"/>
          <p:cNvCxnSpPr/>
          <p:nvPr/>
        </p:nvCxnSpPr>
        <p:spPr>
          <a:xfrm>
            <a:off x="1212028" y="2904565"/>
            <a:ext cx="3383280" cy="1588"/>
          </a:xfrm>
          <a:prstGeom prst="straightConnector1">
            <a:avLst/>
          </a:prstGeom>
          <a:noFill/>
          <a:ln cap="flat" cmpd="sng" w="38100">
            <a:solidFill>
              <a:srgbClr val="D5D9CC"/>
            </a:solidFill>
            <a:prstDash val="solid"/>
            <a:round/>
            <a:headEnd len="sm" w="sm" type="none"/>
            <a:tailEnd len="sm" w="sm" type="none"/>
          </a:ln>
        </p:spPr>
      </p:cxnSp>
      <p:cxnSp>
        <p:nvCxnSpPr>
          <p:cNvPr id="85" name="Google Shape;85;p31"/>
          <p:cNvCxnSpPr/>
          <p:nvPr/>
        </p:nvCxnSpPr>
        <p:spPr>
          <a:xfrm>
            <a:off x="5238974" y="2904565"/>
            <a:ext cx="3383280" cy="1588"/>
          </a:xfrm>
          <a:prstGeom prst="straightConnector1">
            <a:avLst/>
          </a:prstGeom>
          <a:noFill/>
          <a:ln cap="flat" cmpd="sng" w="38100">
            <a:solidFill>
              <a:srgbClr val="D5D9CC"/>
            </a:solidFill>
            <a:prstDash val="solid"/>
            <a:round/>
            <a:headEnd len="sm" w="sm" type="none"/>
            <a:tailEnd len="sm" w="sm" type="none"/>
          </a:ln>
        </p:spPr>
      </p:cxnSp>
      <p:cxnSp>
        <p:nvCxnSpPr>
          <p:cNvPr id="86" name="Google Shape;86;p31"/>
          <p:cNvCxnSpPr/>
          <p:nvPr/>
        </p:nvCxnSpPr>
        <p:spPr>
          <a:xfrm>
            <a:off x="1212028" y="2904565"/>
            <a:ext cx="3383280" cy="1588"/>
          </a:xfrm>
          <a:prstGeom prst="straightConnector1">
            <a:avLst/>
          </a:prstGeom>
          <a:noFill/>
          <a:ln cap="flat" cmpd="sng" w="38100">
            <a:solidFill>
              <a:srgbClr val="D5D9CC"/>
            </a:solidFill>
            <a:prstDash val="solid"/>
            <a:round/>
            <a:headEnd len="sm" w="sm" type="none"/>
            <a:tailEnd len="sm" w="sm" type="none"/>
          </a:ln>
        </p:spPr>
      </p:cxnSp>
      <p:cxnSp>
        <p:nvCxnSpPr>
          <p:cNvPr id="87" name="Google Shape;87;p31"/>
          <p:cNvCxnSpPr/>
          <p:nvPr/>
        </p:nvCxnSpPr>
        <p:spPr>
          <a:xfrm>
            <a:off x="5238974" y="2904565"/>
            <a:ext cx="3383280" cy="1588"/>
          </a:xfrm>
          <a:prstGeom prst="straightConnector1">
            <a:avLst/>
          </a:prstGeom>
          <a:noFill/>
          <a:ln cap="flat" cmpd="sng" w="38100">
            <a:solidFill>
              <a:srgbClr val="D5D9CC"/>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88" name="Shape 88"/>
        <p:cNvGrpSpPr/>
        <p:nvPr/>
      </p:nvGrpSpPr>
      <p:grpSpPr>
        <a:xfrm>
          <a:off x="0" y="0"/>
          <a:ext cx="0" cy="0"/>
          <a:chOff x="0" y="0"/>
          <a:chExt cx="0" cy="0"/>
        </a:xfrm>
      </p:grpSpPr>
      <p:sp>
        <p:nvSpPr>
          <p:cNvPr id="89" name="Google Shape;89;p33"/>
          <p:cNvSpPr txBox="1"/>
          <p:nvPr>
            <p:ph type="ctrTitle"/>
          </p:nvPr>
        </p:nvSpPr>
        <p:spPr>
          <a:xfrm>
            <a:off x="0" y="4114800"/>
            <a:ext cx="8915400" cy="877824"/>
          </a:xfrm>
          <a:prstGeom prst="rect">
            <a:avLst/>
          </a:prstGeom>
          <a:solidFill>
            <a:schemeClr val="dk2"/>
          </a:solidFill>
          <a:ln>
            <a:noFill/>
          </a:ln>
        </p:spPr>
        <p:txBody>
          <a:bodyPr anchorCtr="0" anchor="b" bIns="137150" lIns="1188700" spcFirstLastPara="1" rIns="274300" wrap="square" tIns="137150">
            <a:normAutofit/>
          </a:bodyPr>
          <a:lstStyle>
            <a:lvl1pPr lvl="0" algn="l">
              <a:lnSpc>
                <a:spcPct val="100000"/>
              </a:lnSpc>
              <a:spcBef>
                <a:spcPts val="0"/>
              </a:spcBef>
              <a:spcAft>
                <a:spcPts val="0"/>
              </a:spcAft>
              <a:buClr>
                <a:schemeClr val="lt1"/>
              </a:buClr>
              <a:buSzPts val="2400"/>
              <a:buFont typeface="Century Gothic"/>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 type="subTitle"/>
          </p:nvPr>
        </p:nvSpPr>
        <p:spPr>
          <a:xfrm>
            <a:off x="914400" y="5002305"/>
            <a:ext cx="8001000" cy="1855695"/>
          </a:xfrm>
          <a:prstGeom prst="rect">
            <a:avLst/>
          </a:prstGeom>
          <a:solidFill>
            <a:srgbClr val="E3E5DC"/>
          </a:solidFill>
          <a:ln>
            <a:noFill/>
          </a:ln>
        </p:spPr>
        <p:txBody>
          <a:bodyPr anchorCtr="0" anchor="t" bIns="137150" lIns="292600" spcFirstLastPara="1" rIns="274300" wrap="square" tIns="137150">
            <a:normAutofit/>
          </a:bodyPr>
          <a:lstStyle>
            <a:lvl1pPr lvl="0" algn="l">
              <a:lnSpc>
                <a:spcPct val="100000"/>
              </a:lnSpc>
              <a:spcBef>
                <a:spcPts val="300"/>
              </a:spcBef>
              <a:spcAft>
                <a:spcPts val="0"/>
              </a:spcAft>
              <a:buSzPts val="1600"/>
              <a:buNone/>
              <a:defRPr sz="1600">
                <a:solidFill>
                  <a:srgbClr val="595959"/>
                </a:solidFill>
                <a:latin typeface="Century Gothic"/>
                <a:ea typeface="Century Gothic"/>
                <a:cs typeface="Century Gothic"/>
                <a:sym typeface="Century Gothic"/>
              </a:defRPr>
            </a:lvl1pPr>
            <a:lvl2pPr lvl="1"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2pPr>
            <a:lvl3pPr lvl="2"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3pPr>
            <a:lvl4pPr lvl="3"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4pPr>
            <a:lvl5pPr lvl="4"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5pPr>
            <a:lvl6pPr lvl="5"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6pPr>
            <a:lvl7pPr lvl="6"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7pPr>
            <a:lvl8pPr lvl="7"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8pPr>
            <a:lvl9pPr lvl="8"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9pPr>
          </a:lstStyle>
          <a:p/>
        </p:txBody>
      </p:sp>
      <p:sp>
        <p:nvSpPr>
          <p:cNvPr id="91" name="Google Shape;91;p33"/>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3"/>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3"/>
          <p:cNvSpPr/>
          <p:nvPr>
            <p:ph idx="2" type="pic"/>
          </p:nvPr>
        </p:nvSpPr>
        <p:spPr>
          <a:xfrm>
            <a:off x="927100" y="1129553"/>
            <a:ext cx="3986784" cy="2980944"/>
          </a:xfrm>
          <a:prstGeom prst="rect">
            <a:avLst/>
          </a:prstGeom>
          <a:noFill/>
          <a:ln>
            <a:noFill/>
          </a:ln>
        </p:spPr>
      </p:sp>
      <p:sp>
        <p:nvSpPr>
          <p:cNvPr id="94" name="Google Shape;94;p33"/>
          <p:cNvSpPr/>
          <p:nvPr>
            <p:ph idx="3" type="pic"/>
          </p:nvPr>
        </p:nvSpPr>
        <p:spPr>
          <a:xfrm>
            <a:off x="4928616" y="1129553"/>
            <a:ext cx="3986784" cy="2980944"/>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95" name="Shape 95"/>
        <p:cNvGrpSpPr/>
        <p:nvPr/>
      </p:nvGrpSpPr>
      <p:grpSpPr>
        <a:xfrm>
          <a:off x="0" y="0"/>
          <a:ext cx="0" cy="0"/>
          <a:chOff x="0" y="0"/>
          <a:chExt cx="0" cy="0"/>
        </a:xfrm>
      </p:grpSpPr>
      <p:sp>
        <p:nvSpPr>
          <p:cNvPr id="96" name="Google Shape;96;p34"/>
          <p:cNvSpPr txBox="1"/>
          <p:nvPr>
            <p:ph type="ctrTitle"/>
          </p:nvPr>
        </p:nvSpPr>
        <p:spPr>
          <a:xfrm>
            <a:off x="0" y="4114800"/>
            <a:ext cx="8915400" cy="877824"/>
          </a:xfrm>
          <a:prstGeom prst="rect">
            <a:avLst/>
          </a:prstGeom>
          <a:solidFill>
            <a:schemeClr val="dk2"/>
          </a:solidFill>
          <a:ln>
            <a:noFill/>
          </a:ln>
        </p:spPr>
        <p:txBody>
          <a:bodyPr anchorCtr="0" anchor="b" bIns="137150" lIns="1188700" spcFirstLastPara="1" rIns="274300" wrap="square" tIns="137150">
            <a:normAutofit/>
          </a:bodyPr>
          <a:lstStyle>
            <a:lvl1pPr lvl="0" algn="l">
              <a:lnSpc>
                <a:spcPct val="100000"/>
              </a:lnSpc>
              <a:spcBef>
                <a:spcPts val="0"/>
              </a:spcBef>
              <a:spcAft>
                <a:spcPts val="0"/>
              </a:spcAft>
              <a:buClr>
                <a:schemeClr val="lt1"/>
              </a:buClr>
              <a:buSzPts val="2400"/>
              <a:buFont typeface="Century Gothic"/>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4"/>
          <p:cNvSpPr txBox="1"/>
          <p:nvPr>
            <p:ph idx="1" type="subTitle"/>
          </p:nvPr>
        </p:nvSpPr>
        <p:spPr>
          <a:xfrm>
            <a:off x="914400" y="5002305"/>
            <a:ext cx="8001000" cy="1855695"/>
          </a:xfrm>
          <a:prstGeom prst="rect">
            <a:avLst/>
          </a:prstGeom>
          <a:solidFill>
            <a:srgbClr val="E3E5DC"/>
          </a:solidFill>
          <a:ln>
            <a:noFill/>
          </a:ln>
        </p:spPr>
        <p:txBody>
          <a:bodyPr anchorCtr="0" anchor="t" bIns="137150" lIns="292600" spcFirstLastPara="1" rIns="274300" wrap="square" tIns="137150">
            <a:normAutofit/>
          </a:bodyPr>
          <a:lstStyle>
            <a:lvl1pPr lvl="0" algn="l">
              <a:lnSpc>
                <a:spcPct val="100000"/>
              </a:lnSpc>
              <a:spcBef>
                <a:spcPts val="300"/>
              </a:spcBef>
              <a:spcAft>
                <a:spcPts val="0"/>
              </a:spcAft>
              <a:buSzPts val="1600"/>
              <a:buNone/>
              <a:defRPr sz="1600">
                <a:solidFill>
                  <a:srgbClr val="595959"/>
                </a:solidFill>
                <a:latin typeface="Century Gothic"/>
                <a:ea typeface="Century Gothic"/>
                <a:cs typeface="Century Gothic"/>
                <a:sym typeface="Century Gothic"/>
              </a:defRPr>
            </a:lvl1pPr>
            <a:lvl2pPr lvl="1"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2pPr>
            <a:lvl3pPr lvl="2"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3pPr>
            <a:lvl4pPr lvl="3"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4pPr>
            <a:lvl5pPr lvl="4"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5pPr>
            <a:lvl6pPr lvl="5"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6pPr>
            <a:lvl7pPr lvl="6"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7pPr>
            <a:lvl8pPr lvl="7"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8pPr>
            <a:lvl9pPr lvl="8"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9pPr>
          </a:lstStyle>
          <a:p/>
        </p:txBody>
      </p:sp>
      <p:sp>
        <p:nvSpPr>
          <p:cNvPr id="98" name="Google Shape;98;p34"/>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4"/>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4"/>
          <p:cNvSpPr/>
          <p:nvPr>
            <p:ph idx="2" type="pic"/>
          </p:nvPr>
        </p:nvSpPr>
        <p:spPr>
          <a:xfrm>
            <a:off x="927100" y="1129553"/>
            <a:ext cx="6601968" cy="2980944"/>
          </a:xfrm>
          <a:prstGeom prst="rect">
            <a:avLst/>
          </a:prstGeom>
          <a:noFill/>
          <a:ln>
            <a:noFill/>
          </a:ln>
        </p:spPr>
      </p:sp>
      <p:sp>
        <p:nvSpPr>
          <p:cNvPr id="101" name="Google Shape;101;p34"/>
          <p:cNvSpPr/>
          <p:nvPr>
            <p:ph idx="3" type="pic"/>
          </p:nvPr>
        </p:nvSpPr>
        <p:spPr>
          <a:xfrm>
            <a:off x="7543800" y="1129553"/>
            <a:ext cx="1371600" cy="1481328"/>
          </a:xfrm>
          <a:prstGeom prst="rect">
            <a:avLst/>
          </a:prstGeom>
          <a:noFill/>
          <a:ln>
            <a:noFill/>
          </a:ln>
        </p:spPr>
      </p:sp>
      <p:sp>
        <p:nvSpPr>
          <p:cNvPr id="102" name="Google Shape;102;p34"/>
          <p:cNvSpPr/>
          <p:nvPr>
            <p:ph idx="4" type="pic"/>
          </p:nvPr>
        </p:nvSpPr>
        <p:spPr>
          <a:xfrm>
            <a:off x="7543800" y="2629169"/>
            <a:ext cx="1371600" cy="1481328"/>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3" name="Shape 103"/>
        <p:cNvGrpSpPr/>
        <p:nvPr/>
      </p:nvGrpSpPr>
      <p:grpSpPr>
        <a:xfrm>
          <a:off x="0" y="0"/>
          <a:ext cx="0" cy="0"/>
          <a:chOff x="0" y="0"/>
          <a:chExt cx="0" cy="0"/>
        </a:xfrm>
      </p:grpSpPr>
      <p:sp>
        <p:nvSpPr>
          <p:cNvPr id="104" name="Google Shape;104;p35"/>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5"/>
          <p:cNvSpPr txBox="1"/>
          <p:nvPr>
            <p:ph idx="1" type="body"/>
          </p:nvPr>
        </p:nvSpPr>
        <p:spPr>
          <a:xfrm rot="5400000">
            <a:off x="3084278" y="625707"/>
            <a:ext cx="3670767" cy="76104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6" name="Google Shape;106;p35"/>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5"/>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5"/>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9" name="Shape 109"/>
        <p:cNvGrpSpPr/>
        <p:nvPr/>
      </p:nvGrpSpPr>
      <p:grpSpPr>
        <a:xfrm>
          <a:off x="0" y="0"/>
          <a:ext cx="0" cy="0"/>
          <a:chOff x="0" y="0"/>
          <a:chExt cx="0" cy="0"/>
        </a:xfrm>
      </p:grpSpPr>
      <p:sp>
        <p:nvSpPr>
          <p:cNvPr id="110" name="Google Shape;110;p36"/>
          <p:cNvSpPr txBox="1"/>
          <p:nvPr>
            <p:ph type="title"/>
          </p:nvPr>
        </p:nvSpPr>
        <p:spPr>
          <a:xfrm rot="5400000">
            <a:off x="5678114" y="3438993"/>
            <a:ext cx="5533278" cy="914400"/>
          </a:xfrm>
          <a:prstGeom prst="rect">
            <a:avLst/>
          </a:prstGeom>
          <a:solidFill>
            <a:schemeClr val="dk2"/>
          </a:solidFill>
          <a:ln>
            <a:noFill/>
          </a:ln>
        </p:spPr>
        <p:txBody>
          <a:bodyPr anchorCtr="0" anchor="ctr" bIns="685800" lIns="274300" spcFirstLastPara="1" rIns="274300" wrap="square" tIns="6858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6"/>
          <p:cNvSpPr txBox="1"/>
          <p:nvPr>
            <p:ph idx="1" type="body"/>
          </p:nvPr>
        </p:nvSpPr>
        <p:spPr>
          <a:xfrm rot="5400000">
            <a:off x="2059548" y="792723"/>
            <a:ext cx="4542304" cy="6426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12" name="Google Shape;112;p36"/>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6"/>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6"/>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9" name="Shape 19"/>
        <p:cNvGrpSpPr/>
        <p:nvPr/>
      </p:nvGrpSpPr>
      <p:grpSpPr>
        <a:xfrm>
          <a:off x="0" y="0"/>
          <a:ext cx="0" cy="0"/>
          <a:chOff x="0" y="0"/>
          <a:chExt cx="0" cy="0"/>
        </a:xfrm>
      </p:grpSpPr>
      <p:sp>
        <p:nvSpPr>
          <p:cNvPr id="20" name="Google Shape;20;p23"/>
          <p:cNvSpPr txBox="1"/>
          <p:nvPr>
            <p:ph type="ctrTitle"/>
          </p:nvPr>
        </p:nvSpPr>
        <p:spPr>
          <a:xfrm>
            <a:off x="0" y="4114800"/>
            <a:ext cx="8915400" cy="877824"/>
          </a:xfrm>
          <a:prstGeom prst="rect">
            <a:avLst/>
          </a:prstGeom>
          <a:solidFill>
            <a:schemeClr val="dk2"/>
          </a:solidFill>
          <a:ln>
            <a:noFill/>
          </a:ln>
        </p:spPr>
        <p:txBody>
          <a:bodyPr anchorCtr="0" anchor="b" bIns="137150" lIns="1188700" spcFirstLastPara="1" rIns="274300" wrap="square" tIns="137150">
            <a:normAutofit/>
          </a:bodyPr>
          <a:lstStyle>
            <a:lvl1pPr lvl="0" algn="l">
              <a:lnSpc>
                <a:spcPct val="100000"/>
              </a:lnSpc>
              <a:spcBef>
                <a:spcPts val="0"/>
              </a:spcBef>
              <a:spcAft>
                <a:spcPts val="0"/>
              </a:spcAft>
              <a:buClr>
                <a:schemeClr val="lt1"/>
              </a:buClr>
              <a:buSzPts val="2400"/>
              <a:buFont typeface="Century Gothic"/>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 type="subTitle"/>
          </p:nvPr>
        </p:nvSpPr>
        <p:spPr>
          <a:xfrm>
            <a:off x="914400" y="5002305"/>
            <a:ext cx="8001000" cy="1855695"/>
          </a:xfrm>
          <a:prstGeom prst="rect">
            <a:avLst/>
          </a:prstGeom>
          <a:solidFill>
            <a:srgbClr val="E3E5DC"/>
          </a:solidFill>
          <a:ln>
            <a:noFill/>
          </a:ln>
        </p:spPr>
        <p:txBody>
          <a:bodyPr anchorCtr="0" anchor="t" bIns="137150" lIns="292600" spcFirstLastPara="1" rIns="274300" wrap="square" tIns="137150">
            <a:normAutofit/>
          </a:bodyPr>
          <a:lstStyle>
            <a:lvl1pPr lvl="0" algn="l">
              <a:lnSpc>
                <a:spcPct val="100000"/>
              </a:lnSpc>
              <a:spcBef>
                <a:spcPts val="300"/>
              </a:spcBef>
              <a:spcAft>
                <a:spcPts val="0"/>
              </a:spcAft>
              <a:buSzPts val="1600"/>
              <a:buNone/>
              <a:defRPr sz="1600">
                <a:solidFill>
                  <a:srgbClr val="595959"/>
                </a:solidFill>
                <a:latin typeface="Century Gothic"/>
                <a:ea typeface="Century Gothic"/>
                <a:cs typeface="Century Gothic"/>
                <a:sym typeface="Century Gothic"/>
              </a:defRPr>
            </a:lvl1pPr>
            <a:lvl2pPr lvl="1"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2pPr>
            <a:lvl3pPr lvl="2"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3pPr>
            <a:lvl4pPr lvl="3"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4pPr>
            <a:lvl5pPr lvl="4"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5pPr>
            <a:lvl6pPr lvl="5"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6pPr>
            <a:lvl7pPr lvl="6"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7pPr>
            <a:lvl8pPr lvl="7"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8pPr>
            <a:lvl9pPr lvl="8"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9pPr>
          </a:lstStyle>
          <a:p/>
        </p:txBody>
      </p:sp>
      <p:sp>
        <p:nvSpPr>
          <p:cNvPr id="22" name="Google Shape;22;p23"/>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p:nvPr>
            <p:ph idx="2" type="pic"/>
          </p:nvPr>
        </p:nvSpPr>
        <p:spPr>
          <a:xfrm>
            <a:off x="927100" y="1129553"/>
            <a:ext cx="7988300" cy="2980944"/>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 name="Shape 25"/>
        <p:cNvGrpSpPr/>
        <p:nvPr/>
      </p:nvGrpSpPr>
      <p:grpSpPr>
        <a:xfrm>
          <a:off x="0" y="0"/>
          <a:ext cx="0" cy="0"/>
          <a:chOff x="0" y="0"/>
          <a:chExt cx="0" cy="0"/>
        </a:xfrm>
      </p:grpSpPr>
      <p:sp>
        <p:nvSpPr>
          <p:cNvPr id="26" name="Google Shape;26;p24"/>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3600"/>
              <a:buFont typeface="Century Gothic"/>
              <a:buNone/>
              <a:defRPr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body"/>
          </p:nvPr>
        </p:nvSpPr>
        <p:spPr>
          <a:xfrm>
            <a:off x="5147534" y="2590800"/>
            <a:ext cx="3566160" cy="368617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28" name="Google Shape;28;p24"/>
          <p:cNvSpPr txBox="1"/>
          <p:nvPr>
            <p:ph idx="2" type="body"/>
          </p:nvPr>
        </p:nvSpPr>
        <p:spPr>
          <a:xfrm>
            <a:off x="900952" y="2039111"/>
            <a:ext cx="3566160" cy="4224528"/>
          </a:xfrm>
          <a:prstGeom prst="rect">
            <a:avLst/>
          </a:prstGeom>
          <a:solidFill>
            <a:srgbClr val="E3E5DC"/>
          </a:solidFill>
          <a:ln>
            <a:noFill/>
          </a:ln>
        </p:spPr>
        <p:txBody>
          <a:bodyPr anchorCtr="0" anchor="t" bIns="274300" lIns="292600" spcFirstLastPara="1" rIns="274300" wrap="square" tIns="274300">
            <a:normAutofit/>
          </a:bodyPr>
          <a:lstStyle>
            <a:lvl1pPr indent="-228600" lvl="0" marL="457200" algn="l">
              <a:lnSpc>
                <a:spcPct val="100000"/>
              </a:lnSpc>
              <a:spcBef>
                <a:spcPts val="2000"/>
              </a:spcBef>
              <a:spcAft>
                <a:spcPts val="0"/>
              </a:spcAft>
              <a:buClr>
                <a:schemeClr val="accent1"/>
              </a:buClr>
              <a:buSzPts val="1800"/>
              <a:buFont typeface="Noto Sans Symbols"/>
              <a:buNone/>
              <a:defRPr sz="1800">
                <a:solidFill>
                  <a:srgbClr val="595959"/>
                </a:solidFill>
                <a:latin typeface="Century Gothic"/>
                <a:ea typeface="Century Gothic"/>
                <a:cs typeface="Century Gothic"/>
                <a:sym typeface="Century Gothic"/>
              </a:defRPr>
            </a:lvl1pPr>
            <a:lvl2pPr indent="-228600" lvl="1" marL="914400" algn="l">
              <a:lnSpc>
                <a:spcPct val="100000"/>
              </a:lnSpc>
              <a:spcBef>
                <a:spcPts val="600"/>
              </a:spcBef>
              <a:spcAft>
                <a:spcPts val="0"/>
              </a:spcAft>
              <a:buSzPts val="1200"/>
              <a:buNone/>
              <a:defRPr sz="1200">
                <a:solidFill>
                  <a:schemeClr val="lt1"/>
                </a:solidFill>
                <a:latin typeface="Century Gothic"/>
                <a:ea typeface="Century Gothic"/>
                <a:cs typeface="Century Gothic"/>
                <a:sym typeface="Century Gothic"/>
              </a:defRPr>
            </a:lvl2pPr>
            <a:lvl3pPr indent="-228600" lvl="2" marL="1371600" algn="l">
              <a:lnSpc>
                <a:spcPct val="100000"/>
              </a:lnSpc>
              <a:spcBef>
                <a:spcPts val="600"/>
              </a:spcBef>
              <a:spcAft>
                <a:spcPts val="0"/>
              </a:spcAft>
              <a:buSzPts val="1000"/>
              <a:buNone/>
              <a:defRPr sz="1000">
                <a:solidFill>
                  <a:schemeClr val="lt1"/>
                </a:solidFill>
                <a:latin typeface="Century Gothic"/>
                <a:ea typeface="Century Gothic"/>
                <a:cs typeface="Century Gothic"/>
                <a:sym typeface="Century Gothic"/>
              </a:defRPr>
            </a:lvl3pPr>
            <a:lvl4pPr indent="-228600" lvl="3" marL="1828800" algn="l">
              <a:lnSpc>
                <a:spcPct val="100000"/>
              </a:lnSpc>
              <a:spcBef>
                <a:spcPts val="600"/>
              </a:spcBef>
              <a:spcAft>
                <a:spcPts val="0"/>
              </a:spcAft>
              <a:buSzPts val="900"/>
              <a:buNone/>
              <a:defRPr sz="900">
                <a:solidFill>
                  <a:schemeClr val="lt1"/>
                </a:solidFill>
                <a:latin typeface="Century Gothic"/>
                <a:ea typeface="Century Gothic"/>
                <a:cs typeface="Century Gothic"/>
                <a:sym typeface="Century Gothic"/>
              </a:defRPr>
            </a:lvl4pPr>
            <a:lvl5pPr indent="-228600" lvl="4" marL="2286000" algn="l">
              <a:lnSpc>
                <a:spcPct val="100000"/>
              </a:lnSpc>
              <a:spcBef>
                <a:spcPts val="600"/>
              </a:spcBef>
              <a:spcAft>
                <a:spcPts val="0"/>
              </a:spcAft>
              <a:buSzPts val="900"/>
              <a:buNone/>
              <a:defRPr sz="900">
                <a:solidFill>
                  <a:schemeClr val="lt1"/>
                </a:solidFill>
                <a:latin typeface="Century Gothic"/>
                <a:ea typeface="Century Gothic"/>
                <a:cs typeface="Century Gothic"/>
                <a:sym typeface="Century Gothic"/>
              </a:defRPr>
            </a:lvl5pPr>
            <a:lvl6pPr indent="-228600" lvl="5" marL="27432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6pPr>
            <a:lvl7pPr indent="-228600" lvl="6" marL="32004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7pPr>
            <a:lvl8pPr indent="-228600" lvl="7" marL="36576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8pPr>
            <a:lvl9pPr indent="-228600" lvl="8" marL="41148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9pPr>
          </a:lstStyle>
          <a:p/>
        </p:txBody>
      </p:sp>
      <p:sp>
        <p:nvSpPr>
          <p:cNvPr id="29" name="Google Shape;29;p24"/>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26"/>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32"/>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sp>
        <p:nvSpPr>
          <p:cNvPr id="42" name="Google Shape;42;p25"/>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3600"/>
              <a:buFont typeface="Century Gothic"/>
              <a:buNone/>
              <a:defRPr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5"/>
          <p:cNvSpPr/>
          <p:nvPr>
            <p:ph idx="2" type="pic"/>
          </p:nvPr>
        </p:nvSpPr>
        <p:spPr>
          <a:xfrm>
            <a:off x="5487987" y="2048256"/>
            <a:ext cx="3427413" cy="4206240"/>
          </a:xfrm>
          <a:prstGeom prst="rect">
            <a:avLst/>
          </a:prstGeom>
          <a:noFill/>
          <a:ln>
            <a:noFill/>
          </a:ln>
        </p:spPr>
      </p:sp>
      <p:sp>
        <p:nvSpPr>
          <p:cNvPr id="44" name="Google Shape;44;p25"/>
          <p:cNvSpPr txBox="1"/>
          <p:nvPr>
            <p:ph idx="1" type="body"/>
          </p:nvPr>
        </p:nvSpPr>
        <p:spPr>
          <a:xfrm>
            <a:off x="914400" y="2039112"/>
            <a:ext cx="4572000" cy="4224528"/>
          </a:xfrm>
          <a:prstGeom prst="rect">
            <a:avLst/>
          </a:prstGeom>
          <a:solidFill>
            <a:srgbClr val="E3E5DC"/>
          </a:solidFill>
          <a:ln>
            <a:noFill/>
          </a:ln>
        </p:spPr>
        <p:txBody>
          <a:bodyPr anchorCtr="0" anchor="t" bIns="274300" lIns="292600" spcFirstLastPara="1" rIns="274300" wrap="square" tIns="274300">
            <a:normAutofit/>
          </a:bodyPr>
          <a:lstStyle>
            <a:lvl1pPr indent="-228600" lvl="0" marL="457200" algn="l">
              <a:lnSpc>
                <a:spcPct val="100000"/>
              </a:lnSpc>
              <a:spcBef>
                <a:spcPts val="2000"/>
              </a:spcBef>
              <a:spcAft>
                <a:spcPts val="0"/>
              </a:spcAft>
              <a:buSzPts val="1800"/>
              <a:buNone/>
              <a:defRPr sz="1800">
                <a:solidFill>
                  <a:srgbClr val="595959"/>
                </a:solidFill>
                <a:latin typeface="Century Gothic"/>
                <a:ea typeface="Century Gothic"/>
                <a:cs typeface="Century Gothic"/>
                <a:sym typeface="Century Gothic"/>
              </a:defRPr>
            </a:lvl1pPr>
            <a:lvl2pPr indent="-228600" lvl="1" marL="914400" algn="l">
              <a:lnSpc>
                <a:spcPct val="100000"/>
              </a:lnSpc>
              <a:spcBef>
                <a:spcPts val="600"/>
              </a:spcBef>
              <a:spcAft>
                <a:spcPts val="0"/>
              </a:spcAft>
              <a:buSzPts val="1200"/>
              <a:buNone/>
              <a:defRPr sz="1200">
                <a:solidFill>
                  <a:schemeClr val="lt1"/>
                </a:solidFill>
                <a:latin typeface="Century Gothic"/>
                <a:ea typeface="Century Gothic"/>
                <a:cs typeface="Century Gothic"/>
                <a:sym typeface="Century Gothic"/>
              </a:defRPr>
            </a:lvl2pPr>
            <a:lvl3pPr indent="-228600" lvl="2" marL="1371600" algn="l">
              <a:lnSpc>
                <a:spcPct val="100000"/>
              </a:lnSpc>
              <a:spcBef>
                <a:spcPts val="600"/>
              </a:spcBef>
              <a:spcAft>
                <a:spcPts val="0"/>
              </a:spcAft>
              <a:buSzPts val="1000"/>
              <a:buNone/>
              <a:defRPr sz="1000">
                <a:solidFill>
                  <a:schemeClr val="lt1"/>
                </a:solidFill>
                <a:latin typeface="Century Gothic"/>
                <a:ea typeface="Century Gothic"/>
                <a:cs typeface="Century Gothic"/>
                <a:sym typeface="Century Gothic"/>
              </a:defRPr>
            </a:lvl3pPr>
            <a:lvl4pPr indent="-228600" lvl="3" marL="1828800" algn="l">
              <a:lnSpc>
                <a:spcPct val="100000"/>
              </a:lnSpc>
              <a:spcBef>
                <a:spcPts val="600"/>
              </a:spcBef>
              <a:spcAft>
                <a:spcPts val="0"/>
              </a:spcAft>
              <a:buSzPts val="900"/>
              <a:buNone/>
              <a:defRPr sz="900">
                <a:solidFill>
                  <a:schemeClr val="lt1"/>
                </a:solidFill>
                <a:latin typeface="Century Gothic"/>
                <a:ea typeface="Century Gothic"/>
                <a:cs typeface="Century Gothic"/>
                <a:sym typeface="Century Gothic"/>
              </a:defRPr>
            </a:lvl4pPr>
            <a:lvl5pPr indent="-228600" lvl="4" marL="2286000" algn="l">
              <a:lnSpc>
                <a:spcPct val="100000"/>
              </a:lnSpc>
              <a:spcBef>
                <a:spcPts val="600"/>
              </a:spcBef>
              <a:spcAft>
                <a:spcPts val="0"/>
              </a:spcAft>
              <a:buSzPts val="900"/>
              <a:buNone/>
              <a:defRPr sz="900">
                <a:solidFill>
                  <a:schemeClr val="lt1"/>
                </a:solidFill>
                <a:latin typeface="Century Gothic"/>
                <a:ea typeface="Century Gothic"/>
                <a:cs typeface="Century Gothic"/>
                <a:sym typeface="Century Gothic"/>
              </a:defRPr>
            </a:lvl5pPr>
            <a:lvl6pPr indent="-228600" lvl="5" marL="27432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6pPr>
            <a:lvl7pPr indent="-228600" lvl="6" marL="32004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7pPr>
            <a:lvl8pPr indent="-228600" lvl="7" marL="36576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8pPr>
            <a:lvl9pPr indent="-228600" lvl="8" marL="4114800" algn="l">
              <a:lnSpc>
                <a:spcPct val="100000"/>
              </a:lnSpc>
              <a:spcBef>
                <a:spcPts val="180"/>
              </a:spcBef>
              <a:spcAft>
                <a:spcPts val="0"/>
              </a:spcAft>
              <a:buSzPts val="900"/>
              <a:buNone/>
              <a:defRPr sz="900">
                <a:solidFill>
                  <a:schemeClr val="lt1"/>
                </a:solidFill>
                <a:latin typeface="Century Gothic"/>
                <a:ea typeface="Century Gothic"/>
                <a:cs typeface="Century Gothic"/>
                <a:sym typeface="Century Gothic"/>
              </a:defRPr>
            </a:lvl9pPr>
          </a:lstStyle>
          <a:p/>
        </p:txBody>
      </p:sp>
      <p:sp>
        <p:nvSpPr>
          <p:cNvPr id="45" name="Google Shape;45;p25"/>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5"/>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27"/>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7"/>
          <p:cNvSpPr txBox="1"/>
          <p:nvPr>
            <p:ph idx="1" type="body"/>
          </p:nvPr>
        </p:nvSpPr>
        <p:spPr>
          <a:xfrm>
            <a:off x="1114424" y="2595562"/>
            <a:ext cx="7610476" cy="367076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1" name="Google Shape;51;p27"/>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54" name="Shape 54"/>
        <p:cNvGrpSpPr/>
        <p:nvPr/>
      </p:nvGrpSpPr>
      <p:grpSpPr>
        <a:xfrm>
          <a:off x="0" y="0"/>
          <a:ext cx="0" cy="0"/>
          <a:chOff x="0" y="0"/>
          <a:chExt cx="0" cy="0"/>
        </a:xfrm>
      </p:grpSpPr>
      <p:sp>
        <p:nvSpPr>
          <p:cNvPr id="55" name="Google Shape;55;p28"/>
          <p:cNvSpPr txBox="1"/>
          <p:nvPr>
            <p:ph type="ctrTitle"/>
          </p:nvPr>
        </p:nvSpPr>
        <p:spPr>
          <a:xfrm>
            <a:off x="0" y="5025435"/>
            <a:ext cx="8915400" cy="914400"/>
          </a:xfrm>
          <a:prstGeom prst="rect">
            <a:avLst/>
          </a:prstGeom>
          <a:solidFill>
            <a:schemeClr val="dk2"/>
          </a:solidFill>
          <a:ln>
            <a:noFill/>
          </a:ln>
        </p:spPr>
        <p:txBody>
          <a:bodyPr anchorCtr="0" anchor="ctr" bIns="45700" lIns="1188700" spcFirstLastPara="1" rIns="274300"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 type="subTitle"/>
          </p:nvPr>
        </p:nvSpPr>
        <p:spPr>
          <a:xfrm>
            <a:off x="914400" y="5943600"/>
            <a:ext cx="8001000" cy="914400"/>
          </a:xfrm>
          <a:prstGeom prst="rect">
            <a:avLst/>
          </a:prstGeom>
          <a:solidFill>
            <a:srgbClr val="E3E5DC"/>
          </a:solidFill>
          <a:ln>
            <a:noFill/>
          </a:ln>
        </p:spPr>
        <p:txBody>
          <a:bodyPr anchorCtr="0" anchor="t" bIns="91425" lIns="292600" spcFirstLastPara="1" rIns="274300" wrap="square" tIns="91425">
            <a:normAutofit/>
          </a:bodyPr>
          <a:lstStyle>
            <a:lvl1pPr lvl="0" algn="l">
              <a:lnSpc>
                <a:spcPct val="100000"/>
              </a:lnSpc>
              <a:spcBef>
                <a:spcPts val="300"/>
              </a:spcBef>
              <a:spcAft>
                <a:spcPts val="0"/>
              </a:spcAft>
              <a:buSzPts val="1800"/>
              <a:buNone/>
              <a:defRPr sz="1800">
                <a:solidFill>
                  <a:srgbClr val="595959"/>
                </a:solidFill>
                <a:latin typeface="Century Gothic"/>
                <a:ea typeface="Century Gothic"/>
                <a:cs typeface="Century Gothic"/>
                <a:sym typeface="Century Gothic"/>
              </a:defRPr>
            </a:lvl1pPr>
            <a:lvl2pPr lvl="1"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2pPr>
            <a:lvl3pPr lvl="2"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3pPr>
            <a:lvl4pPr lvl="3"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4pPr>
            <a:lvl5pPr lvl="4" algn="ctr">
              <a:lnSpc>
                <a:spcPct val="100000"/>
              </a:lnSpc>
              <a:spcBef>
                <a:spcPts val="600"/>
              </a:spcBef>
              <a:spcAft>
                <a:spcPts val="0"/>
              </a:spcAft>
              <a:buSzPts val="1800"/>
              <a:buNone/>
              <a:defRPr>
                <a:solidFill>
                  <a:srgbClr val="888888"/>
                </a:solidFill>
                <a:latin typeface="Century Gothic"/>
                <a:ea typeface="Century Gothic"/>
                <a:cs typeface="Century Gothic"/>
                <a:sym typeface="Century Gothic"/>
              </a:defRPr>
            </a:lvl5pPr>
            <a:lvl6pPr lvl="5"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6pPr>
            <a:lvl7pPr lvl="6"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7pPr>
            <a:lvl8pPr lvl="7"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8pPr>
            <a:lvl9pPr lvl="8" algn="ctr">
              <a:lnSpc>
                <a:spcPct val="100000"/>
              </a:lnSpc>
              <a:spcBef>
                <a:spcPts val="360"/>
              </a:spcBef>
              <a:spcAft>
                <a:spcPts val="0"/>
              </a:spcAft>
              <a:buSzPts val="1800"/>
              <a:buNone/>
              <a:defRPr>
                <a:solidFill>
                  <a:srgbClr val="888888"/>
                </a:solidFill>
                <a:latin typeface="Century Gothic"/>
                <a:ea typeface="Century Gothic"/>
                <a:cs typeface="Century Gothic"/>
                <a:sym typeface="Century Gothic"/>
              </a:defRPr>
            </a:lvl9pPr>
          </a:lstStyle>
          <a:p/>
        </p:txBody>
      </p:sp>
      <p:sp>
        <p:nvSpPr>
          <p:cNvPr id="57" name="Google Shape;57;p28"/>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8"/>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8"/>
          <p:cNvSpPr/>
          <p:nvPr>
            <p:ph idx="2" type="pic"/>
          </p:nvPr>
        </p:nvSpPr>
        <p:spPr>
          <a:xfrm>
            <a:off x="927100" y="1129553"/>
            <a:ext cx="7988300" cy="38862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29"/>
          <p:cNvSpPr txBox="1"/>
          <p:nvPr>
            <p:ph type="title"/>
          </p:nvPr>
        </p:nvSpPr>
        <p:spPr>
          <a:xfrm>
            <a:off x="0" y="3200399"/>
            <a:ext cx="8915400" cy="2286000"/>
          </a:xfrm>
          <a:prstGeom prst="rect">
            <a:avLst/>
          </a:prstGeom>
          <a:solidFill>
            <a:schemeClr val="dk2"/>
          </a:solidFill>
          <a:ln>
            <a:noFill/>
          </a:ln>
        </p:spPr>
        <p:txBody>
          <a:bodyPr anchorCtr="0" anchor="b" bIns="45700" lIns="1188700" spcFirstLastPara="1" rIns="274300" wrap="square" tIns="45700">
            <a:normAutofit/>
          </a:bodyPr>
          <a:lstStyle>
            <a:lvl1pPr lvl="0" algn="l">
              <a:lnSpc>
                <a:spcPct val="100000"/>
              </a:lnSpc>
              <a:spcBef>
                <a:spcPts val="0"/>
              </a:spcBef>
              <a:spcAft>
                <a:spcPts val="0"/>
              </a:spcAft>
              <a:buClr>
                <a:schemeClr val="lt1"/>
              </a:buClr>
              <a:buSzPts val="3600"/>
              <a:buFont typeface="Century Gothic"/>
              <a:buNone/>
              <a:defRPr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idx="1" type="body"/>
          </p:nvPr>
        </p:nvSpPr>
        <p:spPr>
          <a:xfrm>
            <a:off x="914400" y="5484607"/>
            <a:ext cx="8001000" cy="777240"/>
          </a:xfrm>
          <a:prstGeom prst="rect">
            <a:avLst/>
          </a:prstGeom>
          <a:solidFill>
            <a:srgbClr val="E3E5DC"/>
          </a:solidFill>
          <a:ln>
            <a:noFill/>
          </a:ln>
        </p:spPr>
        <p:txBody>
          <a:bodyPr anchorCtr="0" anchor="ctr" bIns="91425" lIns="292600" spcFirstLastPara="1" rIns="274300" wrap="square" tIns="91425">
            <a:normAutofit/>
          </a:bodyPr>
          <a:lstStyle>
            <a:lvl1pPr indent="-228600" lvl="0" marL="457200" algn="l">
              <a:lnSpc>
                <a:spcPct val="100000"/>
              </a:lnSpc>
              <a:spcBef>
                <a:spcPts val="300"/>
              </a:spcBef>
              <a:spcAft>
                <a:spcPts val="0"/>
              </a:spcAft>
              <a:buClr>
                <a:schemeClr val="accent1"/>
              </a:buClr>
              <a:buSzPts val="1800"/>
              <a:buFont typeface="Noto Sans Symbols"/>
              <a:buNone/>
              <a:defRPr sz="1800">
                <a:solidFill>
                  <a:srgbClr val="595959"/>
                </a:solidFill>
                <a:latin typeface="Century Gothic"/>
                <a:ea typeface="Century Gothic"/>
                <a:cs typeface="Century Gothic"/>
                <a:sym typeface="Century Gothic"/>
              </a:defRPr>
            </a:lvl1pPr>
            <a:lvl2pPr indent="-228600" lvl="1" marL="914400" algn="l">
              <a:lnSpc>
                <a:spcPct val="100000"/>
              </a:lnSpc>
              <a:spcBef>
                <a:spcPts val="600"/>
              </a:spcBef>
              <a:spcAft>
                <a:spcPts val="0"/>
              </a:spcAft>
              <a:buSzPts val="1800"/>
              <a:buNone/>
              <a:defRPr sz="1800">
                <a:solidFill>
                  <a:srgbClr val="888888"/>
                </a:solidFill>
                <a:latin typeface="Century Gothic"/>
                <a:ea typeface="Century Gothic"/>
                <a:cs typeface="Century Gothic"/>
                <a:sym typeface="Century Gothic"/>
              </a:defRPr>
            </a:lvl2pPr>
            <a:lvl3pPr indent="-228600" lvl="2" marL="1371600" algn="l">
              <a:lnSpc>
                <a:spcPct val="100000"/>
              </a:lnSpc>
              <a:spcBef>
                <a:spcPts val="600"/>
              </a:spcBef>
              <a:spcAft>
                <a:spcPts val="0"/>
              </a:spcAft>
              <a:buSzPts val="1600"/>
              <a:buNone/>
              <a:defRPr sz="1600">
                <a:solidFill>
                  <a:srgbClr val="888888"/>
                </a:solidFill>
                <a:latin typeface="Century Gothic"/>
                <a:ea typeface="Century Gothic"/>
                <a:cs typeface="Century Gothic"/>
                <a:sym typeface="Century Gothic"/>
              </a:defRPr>
            </a:lvl3pPr>
            <a:lvl4pPr indent="-228600" lvl="3" marL="1828800" algn="l">
              <a:lnSpc>
                <a:spcPct val="100000"/>
              </a:lnSpc>
              <a:spcBef>
                <a:spcPts val="600"/>
              </a:spcBef>
              <a:spcAft>
                <a:spcPts val="0"/>
              </a:spcAft>
              <a:buSzPts val="1400"/>
              <a:buNone/>
              <a:defRPr sz="1400">
                <a:solidFill>
                  <a:srgbClr val="888888"/>
                </a:solidFill>
                <a:latin typeface="Century Gothic"/>
                <a:ea typeface="Century Gothic"/>
                <a:cs typeface="Century Gothic"/>
                <a:sym typeface="Century Gothic"/>
              </a:defRPr>
            </a:lvl4pPr>
            <a:lvl5pPr indent="-228600" lvl="4" marL="2286000" algn="l">
              <a:lnSpc>
                <a:spcPct val="100000"/>
              </a:lnSpc>
              <a:spcBef>
                <a:spcPts val="600"/>
              </a:spcBef>
              <a:spcAft>
                <a:spcPts val="0"/>
              </a:spcAft>
              <a:buSzPts val="1400"/>
              <a:buNone/>
              <a:defRPr sz="1400">
                <a:solidFill>
                  <a:srgbClr val="888888"/>
                </a:solidFill>
                <a:latin typeface="Century Gothic"/>
                <a:ea typeface="Century Gothic"/>
                <a:cs typeface="Century Gothic"/>
                <a:sym typeface="Century Gothic"/>
              </a:defRPr>
            </a:lvl5pPr>
            <a:lvl6pPr indent="-228600" lvl="5" marL="2743200" algn="l">
              <a:lnSpc>
                <a:spcPct val="100000"/>
              </a:lnSpc>
              <a:spcBef>
                <a:spcPts val="280"/>
              </a:spcBef>
              <a:spcAft>
                <a:spcPts val="0"/>
              </a:spcAft>
              <a:buSzPts val="1400"/>
              <a:buNone/>
              <a:defRPr sz="1400">
                <a:solidFill>
                  <a:srgbClr val="888888"/>
                </a:solidFill>
                <a:latin typeface="Century Gothic"/>
                <a:ea typeface="Century Gothic"/>
                <a:cs typeface="Century Gothic"/>
                <a:sym typeface="Century Gothic"/>
              </a:defRPr>
            </a:lvl6pPr>
            <a:lvl7pPr indent="-228600" lvl="6" marL="3200400" algn="l">
              <a:lnSpc>
                <a:spcPct val="100000"/>
              </a:lnSpc>
              <a:spcBef>
                <a:spcPts val="280"/>
              </a:spcBef>
              <a:spcAft>
                <a:spcPts val="0"/>
              </a:spcAft>
              <a:buSzPts val="1400"/>
              <a:buNone/>
              <a:defRPr sz="1400">
                <a:solidFill>
                  <a:srgbClr val="888888"/>
                </a:solidFill>
                <a:latin typeface="Century Gothic"/>
                <a:ea typeface="Century Gothic"/>
                <a:cs typeface="Century Gothic"/>
                <a:sym typeface="Century Gothic"/>
              </a:defRPr>
            </a:lvl7pPr>
            <a:lvl8pPr indent="-228600" lvl="7" marL="3657600" algn="l">
              <a:lnSpc>
                <a:spcPct val="100000"/>
              </a:lnSpc>
              <a:spcBef>
                <a:spcPts val="280"/>
              </a:spcBef>
              <a:spcAft>
                <a:spcPts val="0"/>
              </a:spcAft>
              <a:buSzPts val="1400"/>
              <a:buNone/>
              <a:defRPr sz="1400">
                <a:solidFill>
                  <a:srgbClr val="888888"/>
                </a:solidFill>
                <a:latin typeface="Century Gothic"/>
                <a:ea typeface="Century Gothic"/>
                <a:cs typeface="Century Gothic"/>
                <a:sym typeface="Century Gothic"/>
              </a:defRPr>
            </a:lvl8pPr>
            <a:lvl9pPr indent="-228600" lvl="8" marL="4114800" algn="l">
              <a:lnSpc>
                <a:spcPct val="100000"/>
              </a:lnSpc>
              <a:spcBef>
                <a:spcPts val="280"/>
              </a:spcBef>
              <a:spcAft>
                <a:spcPts val="0"/>
              </a:spcAft>
              <a:buSzPts val="1400"/>
              <a:buNone/>
              <a:defRPr sz="1400">
                <a:solidFill>
                  <a:srgbClr val="888888"/>
                </a:solidFill>
                <a:latin typeface="Century Gothic"/>
                <a:ea typeface="Century Gothic"/>
                <a:cs typeface="Century Gothic"/>
                <a:sym typeface="Century Gothic"/>
              </a:defRPr>
            </a:lvl9pPr>
          </a:lstStyle>
          <a:p/>
        </p:txBody>
      </p:sp>
      <p:sp>
        <p:nvSpPr>
          <p:cNvPr id="63" name="Google Shape;63;p29"/>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9"/>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lvl1pPr lvl="0" marR="0" rtl="0" algn="l">
              <a:lnSpc>
                <a:spcPct val="100000"/>
              </a:lnSpc>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1114424" y="2595562"/>
            <a:ext cx="7610476" cy="367076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2000"/>
              </a:spcBef>
              <a:spcAft>
                <a:spcPts val="0"/>
              </a:spcAft>
              <a:buClr>
                <a:schemeClr val="accent1"/>
              </a:buClr>
              <a:buSzPts val="2000"/>
              <a:buFont typeface="Noto Sans Symbols"/>
              <a:buChar char="🞑"/>
              <a:defRPr b="0" i="0" sz="2000" u="none" cap="none" strike="noStrike">
                <a:solidFill>
                  <a:srgbClr val="595959"/>
                </a:solidFill>
                <a:latin typeface="Century Gothic"/>
                <a:ea typeface="Century Gothic"/>
                <a:cs typeface="Century Gothic"/>
                <a:sym typeface="Century Gothic"/>
              </a:defRPr>
            </a:lvl1pPr>
            <a:lvl2pPr indent="-342900" lvl="1" marL="914400" marR="0" rtl="0" algn="l">
              <a:lnSpc>
                <a:spcPct val="100000"/>
              </a:lnSpc>
              <a:spcBef>
                <a:spcPts val="600"/>
              </a:spcBef>
              <a:spcAft>
                <a:spcPts val="0"/>
              </a:spcAft>
              <a:buClr>
                <a:srgbClr val="51640A"/>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2pPr>
            <a:lvl3pPr indent="-342900" lvl="2" marL="1371600" marR="0" rtl="0" algn="l">
              <a:lnSpc>
                <a:spcPct val="100000"/>
              </a:lnSpc>
              <a:spcBef>
                <a:spcPts val="600"/>
              </a:spcBef>
              <a:spcAft>
                <a:spcPts val="0"/>
              </a:spcAft>
              <a:buClr>
                <a:schemeClr val="accent1"/>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3pPr>
            <a:lvl4pPr indent="-342900" lvl="3" marL="1828800" marR="0" rtl="0" algn="l">
              <a:lnSpc>
                <a:spcPct val="100000"/>
              </a:lnSpc>
              <a:spcBef>
                <a:spcPts val="600"/>
              </a:spcBef>
              <a:spcAft>
                <a:spcPts val="0"/>
              </a:spcAft>
              <a:buClr>
                <a:srgbClr val="51640A"/>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4pPr>
            <a:lvl5pPr indent="-342900" lvl="4" marL="2286000" marR="0" rtl="0" algn="l">
              <a:lnSpc>
                <a:spcPct val="100000"/>
              </a:lnSpc>
              <a:spcBef>
                <a:spcPts val="600"/>
              </a:spcBef>
              <a:spcAft>
                <a:spcPts val="0"/>
              </a:spcAft>
              <a:buClr>
                <a:schemeClr val="accent1"/>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5pPr>
            <a:lvl6pPr indent="-342900" lvl="5" marL="2743200" marR="0" rtl="0" algn="l">
              <a:lnSpc>
                <a:spcPct val="100000"/>
              </a:lnSpc>
              <a:spcBef>
                <a:spcPts val="360"/>
              </a:spcBef>
              <a:spcAft>
                <a:spcPts val="0"/>
              </a:spcAft>
              <a:buClr>
                <a:srgbClr val="51640A"/>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6pPr>
            <a:lvl7pPr indent="-342900" lvl="6" marL="3200400" marR="0" rtl="0" algn="l">
              <a:lnSpc>
                <a:spcPct val="100000"/>
              </a:lnSpc>
              <a:spcBef>
                <a:spcPts val="360"/>
              </a:spcBef>
              <a:spcAft>
                <a:spcPts val="0"/>
              </a:spcAft>
              <a:buClr>
                <a:schemeClr val="accent1"/>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7pPr>
            <a:lvl8pPr indent="-342900" lvl="7" marL="3657600" marR="0" rtl="0" algn="l">
              <a:lnSpc>
                <a:spcPct val="100000"/>
              </a:lnSpc>
              <a:spcBef>
                <a:spcPts val="360"/>
              </a:spcBef>
              <a:spcAft>
                <a:spcPts val="0"/>
              </a:spcAft>
              <a:buClr>
                <a:srgbClr val="51640A"/>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8pPr>
            <a:lvl9pPr indent="-342900" lvl="8" marL="4114800" marR="0" rtl="0" algn="l">
              <a:lnSpc>
                <a:spcPct val="100000"/>
              </a:lnSpc>
              <a:spcBef>
                <a:spcPts val="360"/>
              </a:spcBef>
              <a:spcAft>
                <a:spcPts val="0"/>
              </a:spcAft>
              <a:buClr>
                <a:schemeClr val="accent1"/>
              </a:buClr>
              <a:buSzPts val="1800"/>
              <a:buFont typeface="Noto Sans Symbols"/>
              <a:buChar char="🞑"/>
              <a:defRPr b="0" i="0" sz="1800" u="none" cap="none" strike="noStrike">
                <a:solidFill>
                  <a:srgbClr val="595959"/>
                </a:solidFill>
                <a:latin typeface="Century Gothic"/>
                <a:ea typeface="Century Gothic"/>
                <a:cs typeface="Century Gothic"/>
                <a:sym typeface="Century Gothic"/>
              </a:defRPr>
            </a:lvl9pPr>
          </a:lstStyle>
          <a:p/>
        </p:txBody>
      </p:sp>
      <p:sp>
        <p:nvSpPr>
          <p:cNvPr id="8" name="Google Shape;8;p21"/>
          <p:cNvSpPr txBox="1"/>
          <p:nvPr>
            <p:ph idx="10" type="dt"/>
          </p:nvPr>
        </p:nvSpPr>
        <p:spPr>
          <a:xfrm>
            <a:off x="6580094" y="188259"/>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59595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 name="Google Shape;9;p21"/>
          <p:cNvSpPr txBox="1"/>
          <p:nvPr>
            <p:ph idx="11" type="ftr"/>
          </p:nvPr>
        </p:nvSpPr>
        <p:spPr>
          <a:xfrm>
            <a:off x="1120588" y="188259"/>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9595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21"/>
          <p:cNvSpPr txBox="1"/>
          <p:nvPr>
            <p:ph idx="12" type="sldNum"/>
          </p:nvPr>
        </p:nvSpPr>
        <p:spPr>
          <a:xfrm>
            <a:off x="8789894" y="6569075"/>
            <a:ext cx="4572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
        <p:nvSpPr>
          <p:cNvPr id="11" name="Google Shape;11;p21"/>
          <p:cNvSpPr/>
          <p:nvPr/>
        </p:nvSpPr>
        <p:spPr>
          <a:xfrm>
            <a:off x="914400" y="0"/>
            <a:ext cx="7999413" cy="182880"/>
          </a:xfrm>
          <a:prstGeom prst="rect">
            <a:avLst/>
          </a:prstGeom>
          <a:solidFill>
            <a:srgbClr val="D5D9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2" name="Google Shape;12;p21"/>
          <p:cNvSpPr/>
          <p:nvPr/>
        </p:nvSpPr>
        <p:spPr>
          <a:xfrm>
            <a:off x="914400" y="6675120"/>
            <a:ext cx="7999413" cy="182880"/>
          </a:xfrm>
          <a:prstGeom prst="rect">
            <a:avLst/>
          </a:prstGeom>
          <a:solidFill>
            <a:srgbClr val="E3E5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youtube.com/watch?v=5fpWEu_PG8I"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hyperlink" Target="https://www.robinpawlak.com/wp-content/uploads/2021/02/Box-Story_-Details_Blank.pdf" TargetMode="External"/><Relationship Id="rId5" Type="http://schemas.openxmlformats.org/officeDocument/2006/relationships/hyperlink" Target="https://www.robinpawlak.com/wp-content/uploads/2021/02/Box-Story_-Details_Blank.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bit.ly/2ErvY4p"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robinpawlak.com/wp-content/uploads/2023/05/Creating-Characters.pdf" TargetMode="External"/><Relationship Id="rId4" Type="http://schemas.openxmlformats.org/officeDocument/2006/relationships/hyperlink" Target="https://robinpawlak.com/wp-content/uploads/2023/05/Creating-Characters.pdf" TargetMode="External"/><Relationship Id="rId5" Type="http://schemas.openxmlformats.org/officeDocument/2006/relationships/hyperlink" Target="https://robinpawlak.com/wp-content/uploads/2023/05/Creating-Characters.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hyperlink" Target="https://www.robinpawlak.com/" TargetMode="External"/><Relationship Id="rId7"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www.edutopia.org/multiple-intelligences-resear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blog.adioma.com/9-types-of-intelligence-infographi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ctrTitle"/>
          </p:nvPr>
        </p:nvSpPr>
        <p:spPr>
          <a:xfrm>
            <a:off x="0" y="2157319"/>
            <a:ext cx="8915400" cy="877824"/>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lang="en-US"/>
              <a:t>How to Get Your Students Writing</a:t>
            </a:r>
            <a:endParaRPr/>
          </a:p>
        </p:txBody>
      </p:sp>
      <p:sp>
        <p:nvSpPr>
          <p:cNvPr id="120" name="Google Shape;120;p1"/>
          <p:cNvSpPr txBox="1"/>
          <p:nvPr>
            <p:ph idx="1" type="subTitle"/>
          </p:nvPr>
        </p:nvSpPr>
        <p:spPr>
          <a:xfrm>
            <a:off x="0" y="3034550"/>
            <a:ext cx="8915400" cy="3823500"/>
          </a:xfrm>
          <a:prstGeom prst="rect">
            <a:avLst/>
          </a:prstGeom>
          <a:solidFill>
            <a:srgbClr val="E3E5DC"/>
          </a:solidFill>
          <a:ln>
            <a:noFill/>
          </a:ln>
        </p:spPr>
        <p:txBody>
          <a:bodyPr anchorCtr="0" anchor="t" bIns="91425" lIns="292600" spcFirstLastPara="1" rIns="274300" wrap="square" tIns="91425">
            <a:normAutofit/>
          </a:bodyPr>
          <a:lstStyle/>
          <a:p>
            <a:pPr indent="0" lvl="0" marL="0" rtl="0" algn="l">
              <a:lnSpc>
                <a:spcPct val="100000"/>
              </a:lnSpc>
              <a:spcBef>
                <a:spcPts val="0"/>
              </a:spcBef>
              <a:spcAft>
                <a:spcPts val="0"/>
              </a:spcAft>
              <a:buClr>
                <a:schemeClr val="accent1"/>
              </a:buClr>
              <a:buSzPts val="3200"/>
              <a:buFont typeface="Noto Sans Symbols"/>
              <a:buNone/>
            </a:pPr>
            <a:r>
              <a:t/>
            </a:r>
            <a:endParaRPr sz="600"/>
          </a:p>
          <a:p>
            <a:pPr indent="0" lvl="0" marL="0" rtl="0" algn="l">
              <a:lnSpc>
                <a:spcPct val="50000"/>
              </a:lnSpc>
              <a:spcBef>
                <a:spcPts val="2000"/>
              </a:spcBef>
              <a:spcAft>
                <a:spcPts val="0"/>
              </a:spcAft>
              <a:buSzPts val="1800"/>
              <a:buNone/>
            </a:pPr>
            <a:r>
              <a:t/>
            </a:r>
            <a:endParaRPr i="1"/>
          </a:p>
          <a:p>
            <a:pPr indent="0" lvl="0" marL="0" rtl="0" algn="l">
              <a:lnSpc>
                <a:spcPct val="50000"/>
              </a:lnSpc>
              <a:spcBef>
                <a:spcPts val="2000"/>
              </a:spcBef>
              <a:spcAft>
                <a:spcPts val="0"/>
              </a:spcAft>
              <a:buSzPts val="1800"/>
              <a:buNone/>
            </a:pPr>
            <a:r>
              <a:t/>
            </a:r>
            <a:endParaRPr i="1"/>
          </a:p>
          <a:p>
            <a:pPr indent="0" lvl="0" marL="0" rtl="0" algn="l">
              <a:lnSpc>
                <a:spcPct val="50000"/>
              </a:lnSpc>
              <a:spcBef>
                <a:spcPts val="2000"/>
              </a:spcBef>
              <a:spcAft>
                <a:spcPts val="0"/>
              </a:spcAft>
              <a:buSzPts val="1800"/>
              <a:buNone/>
            </a:pPr>
            <a:r>
              <a:t/>
            </a:r>
            <a:endParaRPr i="1" sz="2900"/>
          </a:p>
          <a:p>
            <a:pPr indent="0" lvl="0" marL="0" rtl="0" algn="l">
              <a:lnSpc>
                <a:spcPct val="100000"/>
              </a:lnSpc>
              <a:spcBef>
                <a:spcPts val="2000"/>
              </a:spcBef>
              <a:spcAft>
                <a:spcPts val="0"/>
              </a:spcAft>
              <a:buClr>
                <a:schemeClr val="accent1"/>
              </a:buClr>
              <a:buSzPts val="1800"/>
              <a:buFont typeface="Noto Sans Symbols"/>
              <a:buNone/>
            </a:pPr>
            <a:r>
              <a:t/>
            </a:r>
            <a:endParaRPr i="1">
              <a:solidFill>
                <a:srgbClr val="F3722A"/>
              </a:solidFill>
            </a:endParaRPr>
          </a:p>
        </p:txBody>
      </p:sp>
      <p:pic>
        <p:nvPicPr>
          <p:cNvPr descr="boy-2026310__480.png" id="121" name="Google Shape;121;p1"/>
          <p:cNvPicPr preferRelativeResize="0"/>
          <p:nvPr/>
        </p:nvPicPr>
        <p:blipFill rotWithShape="1">
          <a:blip r:embed="rId3">
            <a:alphaModFix/>
          </a:blip>
          <a:srcRect b="0" l="0" r="0" t="0"/>
          <a:stretch/>
        </p:blipFill>
        <p:spPr>
          <a:xfrm>
            <a:off x="1258774" y="3324599"/>
            <a:ext cx="1986211" cy="2201850"/>
          </a:xfrm>
          <a:prstGeom prst="rect">
            <a:avLst/>
          </a:prstGeom>
          <a:noFill/>
          <a:ln>
            <a:noFill/>
          </a:ln>
        </p:spPr>
      </p:pic>
      <p:sp>
        <p:nvSpPr>
          <p:cNvPr id="122" name="Google Shape;122;p1"/>
          <p:cNvSpPr txBox="1"/>
          <p:nvPr/>
        </p:nvSpPr>
        <p:spPr>
          <a:xfrm>
            <a:off x="1258775" y="5581825"/>
            <a:ext cx="2133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1" lang="en-US" sz="700" u="none" cap="none" strike="noStrike">
                <a:solidFill>
                  <a:schemeClr val="dk1"/>
                </a:solidFill>
                <a:latin typeface="Century Gothic"/>
                <a:ea typeface="Century Gothic"/>
                <a:cs typeface="Century Gothic"/>
                <a:sym typeface="Century Gothic"/>
              </a:rPr>
              <a:t>Actual photo of Robin Pawlak, age 12</a:t>
            </a:r>
            <a:endParaRPr b="0" i="1" sz="7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800"/>
              <a:buFont typeface="Arial"/>
              <a:buNone/>
            </a:pPr>
            <a:r>
              <a:rPr b="0" i="1" lang="en-US" sz="600" u="none" cap="none" strike="noStrike">
                <a:solidFill>
                  <a:schemeClr val="dk1"/>
                </a:solidFill>
                <a:latin typeface="Century Gothic"/>
                <a:ea typeface="Century Gothic"/>
                <a:cs typeface="Century Gothic"/>
                <a:sym typeface="Century Gothic"/>
              </a:rPr>
              <a:t>Courtesy National Museum of Antiquities</a:t>
            </a:r>
            <a:endParaRPr b="0" i="1" sz="600" u="none" cap="none" strike="noStrike">
              <a:solidFill>
                <a:schemeClr val="dk1"/>
              </a:solidFill>
              <a:latin typeface="Century Gothic"/>
              <a:ea typeface="Century Gothic"/>
              <a:cs typeface="Century Gothic"/>
              <a:sym typeface="Century Gothic"/>
            </a:endParaRPr>
          </a:p>
        </p:txBody>
      </p:sp>
      <p:pic>
        <p:nvPicPr>
          <p:cNvPr id="123" name="Google Shape;123;p1"/>
          <p:cNvPicPr preferRelativeResize="0"/>
          <p:nvPr/>
        </p:nvPicPr>
        <p:blipFill rotWithShape="1">
          <a:blip r:embed="rId4">
            <a:alphaModFix/>
          </a:blip>
          <a:srcRect b="0" l="0" r="0" t="0"/>
          <a:stretch/>
        </p:blipFill>
        <p:spPr>
          <a:xfrm>
            <a:off x="-38100" y="6000075"/>
            <a:ext cx="8953499" cy="857925"/>
          </a:xfrm>
          <a:prstGeom prst="rect">
            <a:avLst/>
          </a:prstGeom>
          <a:noFill/>
          <a:ln>
            <a:noFill/>
          </a:ln>
        </p:spPr>
      </p:pic>
      <p:sp>
        <p:nvSpPr>
          <p:cNvPr id="124" name="Google Shape;124;p1"/>
          <p:cNvSpPr txBox="1"/>
          <p:nvPr/>
        </p:nvSpPr>
        <p:spPr>
          <a:xfrm>
            <a:off x="3736950" y="3750025"/>
            <a:ext cx="4764600" cy="1831800"/>
          </a:xfrm>
          <a:prstGeom prst="rect">
            <a:avLst/>
          </a:prstGeom>
          <a:solidFill>
            <a:srgbClr val="E3E5DC"/>
          </a:solidFill>
          <a:ln>
            <a:noFill/>
          </a:ln>
        </p:spPr>
        <p:txBody>
          <a:bodyPr anchorCtr="0" anchor="t" bIns="91425" lIns="91425" spcFirstLastPara="1" rIns="91425" wrap="square" tIns="91425">
            <a:spAutoFit/>
          </a:bodyPr>
          <a:lstStyle/>
          <a:p>
            <a:pPr indent="0" lvl="0" marL="0" marR="0" rtl="0" algn="r">
              <a:lnSpc>
                <a:spcPct val="50000"/>
              </a:lnSpc>
              <a:spcBef>
                <a:spcPts val="2000"/>
              </a:spcBef>
              <a:spcAft>
                <a:spcPts val="0"/>
              </a:spcAft>
              <a:buClr>
                <a:srgbClr val="000000"/>
              </a:buClr>
              <a:buSzPts val="3000"/>
              <a:buFont typeface="Arial"/>
              <a:buNone/>
            </a:pPr>
            <a:r>
              <a:rPr b="0" i="1" lang="en-US" sz="3000" u="none" cap="none" strike="noStrike">
                <a:solidFill>
                  <a:srgbClr val="595959"/>
                </a:solidFill>
                <a:latin typeface="Century Gothic"/>
                <a:ea typeface="Century Gothic"/>
                <a:cs typeface="Century Gothic"/>
                <a:sym typeface="Century Gothic"/>
              </a:rPr>
              <a:t>Slides &amp; resources </a:t>
            </a:r>
            <a:endParaRPr b="0" i="1" sz="3000" u="none" cap="none" strike="noStrike">
              <a:solidFill>
                <a:srgbClr val="595959"/>
              </a:solidFill>
              <a:latin typeface="Century Gothic"/>
              <a:ea typeface="Century Gothic"/>
              <a:cs typeface="Century Gothic"/>
              <a:sym typeface="Century Gothic"/>
            </a:endParaRPr>
          </a:p>
          <a:p>
            <a:pPr indent="0" lvl="0" marL="0" marR="0" rtl="0" algn="r">
              <a:lnSpc>
                <a:spcPct val="50000"/>
              </a:lnSpc>
              <a:spcBef>
                <a:spcPts val="2000"/>
              </a:spcBef>
              <a:spcAft>
                <a:spcPts val="0"/>
              </a:spcAft>
              <a:buClr>
                <a:schemeClr val="dk1"/>
              </a:buClr>
              <a:buSzPts val="1800"/>
              <a:buFont typeface="Arial"/>
              <a:buNone/>
            </a:pPr>
            <a:r>
              <a:rPr b="0" i="1" lang="en-US" sz="3000" u="none" cap="none" strike="noStrike">
                <a:solidFill>
                  <a:srgbClr val="595959"/>
                </a:solidFill>
                <a:latin typeface="Century Gothic"/>
                <a:ea typeface="Century Gothic"/>
                <a:cs typeface="Century Gothic"/>
                <a:sym typeface="Century Gothic"/>
              </a:rPr>
              <a:t>available at</a:t>
            </a:r>
            <a:r>
              <a:rPr b="0" i="1" lang="en-US" sz="3400" u="none" cap="none" strike="noStrike">
                <a:solidFill>
                  <a:srgbClr val="595959"/>
                </a:solidFill>
                <a:latin typeface="Century Gothic"/>
                <a:ea typeface="Century Gothic"/>
                <a:cs typeface="Century Gothic"/>
                <a:sym typeface="Century Gothic"/>
              </a:rPr>
              <a:t> </a:t>
            </a:r>
            <a:endParaRPr b="0" i="1" sz="3400" u="none" cap="none" strike="noStrike">
              <a:solidFill>
                <a:srgbClr val="595959"/>
              </a:solidFill>
              <a:latin typeface="Century Gothic"/>
              <a:ea typeface="Century Gothic"/>
              <a:cs typeface="Century Gothic"/>
              <a:sym typeface="Century Gothic"/>
            </a:endParaRPr>
          </a:p>
          <a:p>
            <a:pPr indent="0" lvl="0" marL="0" marR="0" rtl="0" algn="r">
              <a:lnSpc>
                <a:spcPct val="50000"/>
              </a:lnSpc>
              <a:spcBef>
                <a:spcPts val="2000"/>
              </a:spcBef>
              <a:spcAft>
                <a:spcPts val="0"/>
              </a:spcAft>
              <a:buClr>
                <a:schemeClr val="dk1"/>
              </a:buClr>
              <a:buSzPts val="1800"/>
              <a:buFont typeface="Arial"/>
              <a:buNone/>
            </a:pPr>
            <a:r>
              <a:rPr b="1" i="1" lang="en-US" sz="3600" u="none" cap="none" strike="noStrike">
                <a:solidFill>
                  <a:srgbClr val="F3722A"/>
                </a:solidFill>
                <a:latin typeface="Century Gothic"/>
                <a:ea typeface="Century Gothic"/>
                <a:cs typeface="Century Gothic"/>
                <a:sym typeface="Century Gothic"/>
              </a:rPr>
              <a:t>robinpawlak.com</a:t>
            </a:r>
            <a:endParaRPr b="0" i="0" sz="3600" u="none" cap="none" strike="noStrike">
              <a:solidFill>
                <a:srgbClr val="595959"/>
              </a:solidFill>
              <a:latin typeface="Century Gothic"/>
              <a:ea typeface="Century Gothic"/>
              <a:cs typeface="Century Gothic"/>
              <a:sym typeface="Century Gothic"/>
            </a:endParaRPr>
          </a:p>
          <a:p>
            <a:pPr indent="0" lvl="0" marL="0" marR="0" rtl="0" algn="l">
              <a:lnSpc>
                <a:spcPct val="50000"/>
              </a:lnSpc>
              <a:spcBef>
                <a:spcPts val="2000"/>
              </a:spcBef>
              <a:spcAft>
                <a:spcPts val="0"/>
              </a:spcAft>
              <a:buClr>
                <a:schemeClr val="dk1"/>
              </a:buClr>
              <a:buSzPts val="18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125" name="Google Shape;125;p1"/>
          <p:cNvSpPr/>
          <p:nvPr/>
        </p:nvSpPr>
        <p:spPr>
          <a:xfrm>
            <a:off x="7505200" y="5187400"/>
            <a:ext cx="605400" cy="877800"/>
          </a:xfrm>
          <a:prstGeom prst="downArrow">
            <a:avLst>
              <a:gd fmla="val 50000" name="adj1"/>
              <a:gd fmla="val 50000" name="adj2"/>
            </a:avLst>
          </a:prstGeom>
          <a:solidFill>
            <a:srgbClr val="333333"/>
          </a:solidFill>
          <a:ln cap="flat" cmpd="sng" w="19050">
            <a:solidFill>
              <a:srgbClr val="E3E5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
          <p:cNvSpPr/>
          <p:nvPr/>
        </p:nvSpPr>
        <p:spPr>
          <a:xfrm>
            <a:off x="6962350" y="6157688"/>
            <a:ext cx="1691100" cy="542700"/>
          </a:xfrm>
          <a:prstGeom prst="ellipse">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
          <p:cNvSpPr/>
          <p:nvPr/>
        </p:nvSpPr>
        <p:spPr>
          <a:xfrm>
            <a:off x="375600" y="-62625"/>
            <a:ext cx="8768400" cy="2781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5"/>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lang="en-US"/>
              <a:t>Idea:</a:t>
            </a:r>
            <a:endParaRPr/>
          </a:p>
        </p:txBody>
      </p:sp>
      <p:pic>
        <p:nvPicPr>
          <p:cNvPr descr="actor-1807557__480.jpg" id="204" name="Google Shape;204;p5"/>
          <p:cNvPicPr preferRelativeResize="0"/>
          <p:nvPr>
            <p:ph idx="2" type="pic"/>
          </p:nvPr>
        </p:nvPicPr>
        <p:blipFill rotWithShape="1">
          <a:blip r:embed="rId3">
            <a:alphaModFix/>
          </a:blip>
          <a:srcRect b="0" l="23214" r="23215" t="0"/>
          <a:stretch/>
        </p:blipFill>
        <p:spPr>
          <a:xfrm>
            <a:off x="5487987" y="2048256"/>
            <a:ext cx="3427413" cy="4206240"/>
          </a:xfrm>
          <a:prstGeom prst="rect">
            <a:avLst/>
          </a:prstGeom>
          <a:noFill/>
          <a:ln>
            <a:noFill/>
          </a:ln>
        </p:spPr>
      </p:pic>
      <p:sp>
        <p:nvSpPr>
          <p:cNvPr id="205" name="Google Shape;205;p5"/>
          <p:cNvSpPr txBox="1"/>
          <p:nvPr>
            <p:ph idx="1" type="body"/>
          </p:nvPr>
        </p:nvSpPr>
        <p:spPr>
          <a:xfrm>
            <a:off x="914400" y="2039112"/>
            <a:ext cx="4572000" cy="4224528"/>
          </a:xfrm>
          <a:prstGeom prst="rect">
            <a:avLst/>
          </a:prstGeom>
          <a:solidFill>
            <a:srgbClr val="E3E5DC"/>
          </a:solidFill>
          <a:ln>
            <a:noFill/>
          </a:ln>
        </p:spPr>
        <p:txBody>
          <a:bodyPr anchorCtr="0" anchor="t" bIns="274300" lIns="292600" spcFirstLastPara="1" rIns="274300" wrap="square" tIns="274300">
            <a:normAutofit/>
          </a:bodyPr>
          <a:lstStyle/>
          <a:p>
            <a:pPr indent="0" lvl="0" marL="0" rtl="0" algn="l">
              <a:lnSpc>
                <a:spcPct val="100000"/>
              </a:lnSpc>
              <a:spcBef>
                <a:spcPts val="0"/>
              </a:spcBef>
              <a:spcAft>
                <a:spcPts val="0"/>
              </a:spcAft>
              <a:buSzPts val="2400"/>
              <a:buNone/>
            </a:pPr>
            <a:r>
              <a:rPr lang="en-US" sz="2400"/>
              <a:t>Students act out a simple story, then write down what they acted out.</a:t>
            </a:r>
            <a:endParaRPr/>
          </a:p>
          <a:p>
            <a:pPr indent="0" lvl="0" marL="0" rtl="0" algn="r">
              <a:lnSpc>
                <a:spcPct val="100000"/>
              </a:lnSpc>
              <a:spcBef>
                <a:spcPts val="2000"/>
              </a:spcBef>
              <a:spcAft>
                <a:spcPts val="0"/>
              </a:spcAft>
              <a:buSzPts val="1400"/>
              <a:buNone/>
            </a:pPr>
            <a:r>
              <a:t/>
            </a:r>
            <a:endParaRPr sz="1400"/>
          </a:p>
          <a:p>
            <a:pPr indent="0" lvl="0" marL="0" rtl="0" algn="r">
              <a:lnSpc>
                <a:spcPct val="100000"/>
              </a:lnSpc>
              <a:spcBef>
                <a:spcPts val="2000"/>
              </a:spcBef>
              <a:spcAft>
                <a:spcPts val="0"/>
              </a:spcAft>
              <a:buSzPts val="1400"/>
              <a:buNone/>
            </a:pPr>
            <a:r>
              <a:rPr lang="en-US" sz="1400"/>
              <a:t>example on next slide</a:t>
            </a:r>
            <a:endParaRPr/>
          </a:p>
          <a:p>
            <a:pPr indent="0" lvl="0" marL="0" rtl="0" algn="l">
              <a:lnSpc>
                <a:spcPct val="100000"/>
              </a:lnSpc>
              <a:spcBef>
                <a:spcPts val="2000"/>
              </a:spcBef>
              <a:spcAft>
                <a:spcPts val="0"/>
              </a:spcAft>
              <a:buSzPts val="1800"/>
              <a:buNone/>
            </a:pPr>
            <a:r>
              <a:t/>
            </a:r>
            <a:endParaRPr/>
          </a:p>
          <a:p>
            <a:pPr indent="0" lvl="0" marL="0" rtl="0" algn="l">
              <a:lnSpc>
                <a:spcPct val="100000"/>
              </a:lnSpc>
              <a:spcBef>
                <a:spcPts val="20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lang="en-US"/>
              <a:t>Sample Simple Story </a:t>
            </a:r>
            <a:endParaRPr/>
          </a:p>
        </p:txBody>
      </p:sp>
      <p:sp>
        <p:nvSpPr>
          <p:cNvPr id="211" name="Google Shape;211;p6"/>
          <p:cNvSpPr txBox="1"/>
          <p:nvPr/>
        </p:nvSpPr>
        <p:spPr>
          <a:xfrm>
            <a:off x="1195980" y="2866264"/>
            <a:ext cx="1514010" cy="523220"/>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Clr>
                <a:srgbClr val="000000"/>
              </a:buClr>
              <a:buSzPts val="2000"/>
              <a:buFont typeface="Arial"/>
              <a:buNone/>
            </a:pPr>
            <a:r>
              <a:rPr b="1" i="1" lang="en-US" sz="2000" u="none" cap="none" strike="noStrike">
                <a:solidFill>
                  <a:schemeClr val="dk1"/>
                </a:solidFill>
                <a:latin typeface="Century Gothic"/>
                <a:ea typeface="Century Gothic"/>
                <a:cs typeface="Century Gothic"/>
                <a:sym typeface="Century Gothic"/>
              </a:rPr>
              <a:t>A Meeting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2" name="Google Shape;212;p6"/>
          <p:cNvSpPr txBox="1"/>
          <p:nvPr/>
        </p:nvSpPr>
        <p:spPr>
          <a:xfrm>
            <a:off x="1195980" y="3401814"/>
            <a:ext cx="216778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Century Gothic"/>
                <a:ea typeface="Century Gothic"/>
                <a:cs typeface="Century Gothic"/>
                <a:sym typeface="Century Gothic"/>
              </a:rPr>
              <a:t>Basic Requirements</a:t>
            </a:r>
            <a:r>
              <a:rPr b="0" i="0" lang="en-US" sz="1600" u="none" cap="none" strike="noStrike">
                <a:solidFill>
                  <a:schemeClr val="dk1"/>
                </a:solidFill>
                <a:latin typeface="Century Gothic"/>
                <a:ea typeface="Century Gothic"/>
                <a:cs typeface="Century Gothic"/>
                <a:sym typeface="Century Gothic"/>
              </a:rPr>
              <a:t>:</a:t>
            </a:r>
            <a:endParaRPr b="0" i="0" sz="1600" u="sng" cap="none" strike="noStrike">
              <a:solidFill>
                <a:schemeClr val="dk1"/>
              </a:solidFill>
              <a:latin typeface="Century Gothic"/>
              <a:ea typeface="Century Gothic"/>
              <a:cs typeface="Century Gothic"/>
              <a:sym typeface="Century Gothic"/>
            </a:endParaRPr>
          </a:p>
        </p:txBody>
      </p:sp>
      <p:sp>
        <p:nvSpPr>
          <p:cNvPr id="213" name="Google Shape;213;p6"/>
          <p:cNvSpPr txBox="1"/>
          <p:nvPr/>
        </p:nvSpPr>
        <p:spPr>
          <a:xfrm>
            <a:off x="1454901" y="3785000"/>
            <a:ext cx="639910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random groups of 3	  1-2 minutes long	no violence</a:t>
            </a:r>
            <a:endParaRPr b="0" i="0" sz="1400" u="none" cap="none" strike="noStrike">
              <a:solidFill>
                <a:srgbClr val="000000"/>
              </a:solidFill>
              <a:latin typeface="Arial"/>
              <a:ea typeface="Arial"/>
              <a:cs typeface="Arial"/>
              <a:sym typeface="Arial"/>
            </a:endParaRPr>
          </a:p>
        </p:txBody>
      </p:sp>
      <p:sp>
        <p:nvSpPr>
          <p:cNvPr id="214" name="Google Shape;214;p6"/>
          <p:cNvSpPr txBox="1"/>
          <p:nvPr/>
        </p:nvSpPr>
        <p:spPr>
          <a:xfrm>
            <a:off x="1195980" y="4264635"/>
            <a:ext cx="86824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Century Gothic"/>
                <a:ea typeface="Century Gothic"/>
                <a:cs typeface="Century Gothic"/>
                <a:sym typeface="Century Gothic"/>
              </a:rPr>
              <a:t>Scene</a:t>
            </a:r>
            <a:r>
              <a:rPr b="0" i="0" lang="en-US" sz="16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5" name="Google Shape;215;p6"/>
          <p:cNvSpPr txBox="1"/>
          <p:nvPr/>
        </p:nvSpPr>
        <p:spPr>
          <a:xfrm>
            <a:off x="1454901" y="4662481"/>
            <a:ext cx="5822165" cy="80021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2 (or more) parties meet.  (New kid at school?  Job interview?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Secret meeting?  Blind date?)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6" name="Google Shape;216;p6"/>
          <p:cNvSpPr txBox="1"/>
          <p:nvPr/>
        </p:nvSpPr>
        <p:spPr>
          <a:xfrm>
            <a:off x="1454901" y="5170312"/>
            <a:ext cx="6827510" cy="58477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of course, there must be a problem (something goes wrong, or a conflict)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7" name="Google Shape;217;p6"/>
          <p:cNvSpPr txBox="1"/>
          <p:nvPr/>
        </p:nvSpPr>
        <p:spPr>
          <a:xfrm>
            <a:off x="1454901" y="5495126"/>
            <a:ext cx="2775119" cy="58477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problem grows 2 or 3 times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8" name="Google Shape;218;p6"/>
          <p:cNvSpPr txBox="1"/>
          <p:nvPr/>
        </p:nvSpPr>
        <p:spPr>
          <a:xfrm>
            <a:off x="1454901" y="5842774"/>
            <a:ext cx="1980029" cy="58477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problem resolved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9056934768_0_19"/>
          <p:cNvSpPr/>
          <p:nvPr/>
        </p:nvSpPr>
        <p:spPr>
          <a:xfrm>
            <a:off x="4460600" y="1948000"/>
            <a:ext cx="4259400" cy="426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24" name="Google Shape;224;g29056934768_0_19"/>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SzPts val="3600"/>
              <a:buNone/>
            </a:pPr>
            <a:r>
              <a:rPr lang="en-US"/>
              <a:t>Let’s Talk!</a:t>
            </a:r>
            <a:endParaRPr b="1" i="1"/>
          </a:p>
        </p:txBody>
      </p:sp>
      <p:sp>
        <p:nvSpPr>
          <p:cNvPr id="225" name="Google Shape;225;g29056934768_0_19"/>
          <p:cNvSpPr txBox="1"/>
          <p:nvPr>
            <p:ph idx="1" type="body"/>
          </p:nvPr>
        </p:nvSpPr>
        <p:spPr>
          <a:xfrm>
            <a:off x="4518900" y="2039100"/>
            <a:ext cx="4201200" cy="4176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SzPts val="1800"/>
              <a:buNone/>
            </a:pPr>
            <a:r>
              <a:t/>
            </a:r>
            <a:endParaRPr sz="1900">
              <a:solidFill>
                <a:schemeClr val="dk1"/>
              </a:solidFill>
            </a:endParaRPr>
          </a:p>
          <a:p>
            <a:pPr indent="0" lvl="0" marL="0" rtl="0" algn="l">
              <a:lnSpc>
                <a:spcPct val="115000"/>
              </a:lnSpc>
              <a:spcBef>
                <a:spcPts val="0"/>
              </a:spcBef>
              <a:spcAft>
                <a:spcPts val="0"/>
              </a:spcAft>
              <a:buSzPts val="1800"/>
              <a:buNone/>
            </a:pPr>
            <a:r>
              <a:t/>
            </a:r>
            <a:endParaRPr sz="2200">
              <a:solidFill>
                <a:schemeClr val="lt1"/>
              </a:solidFill>
            </a:endParaRPr>
          </a:p>
          <a:p>
            <a:pPr indent="-368300" lvl="0" marL="457200" rtl="0" algn="l">
              <a:lnSpc>
                <a:spcPct val="115000"/>
              </a:lnSpc>
              <a:spcBef>
                <a:spcPts val="0"/>
              </a:spcBef>
              <a:spcAft>
                <a:spcPts val="0"/>
              </a:spcAft>
              <a:buClr>
                <a:schemeClr val="lt1"/>
              </a:buClr>
              <a:buSzPts val="2200"/>
              <a:buAutoNum type="arabicPeriod"/>
            </a:pPr>
            <a:r>
              <a:rPr lang="en-US" sz="2200">
                <a:solidFill>
                  <a:schemeClr val="lt1"/>
                </a:solidFill>
              </a:rPr>
              <a:t>Stoked. It’s happening Monday</a:t>
            </a:r>
            <a:r>
              <a:rPr i="1" lang="en-US" sz="1500">
                <a:solidFill>
                  <a:schemeClr val="lt1"/>
                </a:solidFill>
              </a:rPr>
              <a:t> (or soon thereafter)</a:t>
            </a:r>
            <a:r>
              <a:rPr lang="en-US" sz="2200">
                <a:solidFill>
                  <a:schemeClr val="lt1"/>
                </a:solidFill>
              </a:rPr>
              <a:t>! </a:t>
            </a:r>
            <a:r>
              <a:rPr lang="en-US" sz="2200">
                <a:solidFill>
                  <a:schemeClr val="lt1"/>
                </a:solidFill>
              </a:rPr>
              <a:t> </a:t>
            </a:r>
            <a:endParaRPr sz="2200">
              <a:solidFill>
                <a:schemeClr val="lt1"/>
              </a:solidFill>
            </a:endParaRPr>
          </a:p>
          <a:p>
            <a:pPr indent="0" lvl="0" marL="457200" rtl="0" algn="l">
              <a:lnSpc>
                <a:spcPct val="115000"/>
              </a:lnSpc>
              <a:spcBef>
                <a:spcPts val="0"/>
              </a:spcBef>
              <a:spcAft>
                <a:spcPts val="0"/>
              </a:spcAft>
              <a:buNone/>
            </a:pPr>
            <a:r>
              <a:t/>
            </a:r>
            <a:endParaRPr sz="2200">
              <a:solidFill>
                <a:schemeClr val="lt1"/>
              </a:solidFill>
            </a:endParaRPr>
          </a:p>
          <a:p>
            <a:pPr indent="-368300" lvl="0" marL="457200" rtl="0" algn="l">
              <a:lnSpc>
                <a:spcPct val="115000"/>
              </a:lnSpc>
              <a:spcBef>
                <a:spcPts val="0"/>
              </a:spcBef>
              <a:spcAft>
                <a:spcPts val="0"/>
              </a:spcAft>
              <a:buClr>
                <a:schemeClr val="lt1"/>
              </a:buClr>
              <a:buSzPts val="2200"/>
              <a:buAutoNum type="arabicPeriod"/>
            </a:pPr>
            <a:r>
              <a:rPr lang="en-US" sz="2200">
                <a:solidFill>
                  <a:schemeClr val="lt1"/>
                </a:solidFill>
              </a:rPr>
              <a:t>I’ll try some of it, but I have reservations about certain aspects. </a:t>
            </a:r>
            <a:endParaRPr sz="2200">
              <a:solidFill>
                <a:schemeClr val="lt1"/>
              </a:solidFill>
            </a:endParaRPr>
          </a:p>
          <a:p>
            <a:pPr indent="0" lvl="0" marL="457200" rtl="0" algn="l">
              <a:lnSpc>
                <a:spcPct val="115000"/>
              </a:lnSpc>
              <a:spcBef>
                <a:spcPts val="0"/>
              </a:spcBef>
              <a:spcAft>
                <a:spcPts val="0"/>
              </a:spcAft>
              <a:buNone/>
            </a:pPr>
            <a:r>
              <a:t/>
            </a:r>
            <a:endParaRPr sz="2200">
              <a:solidFill>
                <a:schemeClr val="lt1"/>
              </a:solidFill>
            </a:endParaRPr>
          </a:p>
          <a:p>
            <a:pPr indent="-368300" lvl="0" marL="457200" rtl="0" algn="l">
              <a:lnSpc>
                <a:spcPct val="115000"/>
              </a:lnSpc>
              <a:spcBef>
                <a:spcPts val="0"/>
              </a:spcBef>
              <a:spcAft>
                <a:spcPts val="0"/>
              </a:spcAft>
              <a:buClr>
                <a:schemeClr val="lt1"/>
              </a:buClr>
              <a:buSzPts val="2200"/>
              <a:buAutoNum type="arabicPeriod"/>
            </a:pPr>
            <a:r>
              <a:rPr lang="en-US" sz="2200">
                <a:solidFill>
                  <a:schemeClr val="lt1"/>
                </a:solidFill>
              </a:rPr>
              <a:t>I have more reservations than a 5-star hotel!</a:t>
            </a:r>
            <a:endParaRPr sz="2200">
              <a:solidFill>
                <a:schemeClr val="lt1"/>
              </a:solidFill>
            </a:endParaRPr>
          </a:p>
          <a:p>
            <a:pPr indent="0" lvl="0" marL="0" rtl="0" algn="l">
              <a:lnSpc>
                <a:spcPct val="115000"/>
              </a:lnSpc>
              <a:spcBef>
                <a:spcPts val="0"/>
              </a:spcBef>
              <a:spcAft>
                <a:spcPts val="0"/>
              </a:spcAft>
              <a:buNone/>
            </a:pPr>
            <a:r>
              <a:t/>
            </a:r>
            <a:endParaRPr sz="2200">
              <a:solidFill>
                <a:schemeClr val="lt1"/>
              </a:solidFill>
            </a:endParaRPr>
          </a:p>
        </p:txBody>
      </p:sp>
      <p:sp>
        <p:nvSpPr>
          <p:cNvPr id="226" name="Google Shape;226;g29056934768_0_19"/>
          <p:cNvSpPr txBox="1"/>
          <p:nvPr>
            <p:ph idx="2" type="body"/>
          </p:nvPr>
        </p:nvSpPr>
        <p:spPr>
          <a:xfrm>
            <a:off x="900950" y="2039100"/>
            <a:ext cx="3566100" cy="4176600"/>
          </a:xfrm>
          <a:prstGeom prst="rect">
            <a:avLst/>
          </a:prstGeom>
          <a:solidFill>
            <a:srgbClr val="E3E5DC"/>
          </a:solidFill>
          <a:ln>
            <a:noFill/>
          </a:ln>
        </p:spPr>
        <p:txBody>
          <a:bodyPr anchorCtr="0" anchor="t" bIns="274300" lIns="292600" spcFirstLastPara="1" rIns="274300" wrap="square" tIns="274300">
            <a:normAutofit fontScale="92500" lnSpcReduction="20000"/>
          </a:bodyPr>
          <a:lstStyle/>
          <a:p>
            <a:pPr indent="0" lvl="0" marL="0" rtl="0" algn="l">
              <a:lnSpc>
                <a:spcPct val="100000"/>
              </a:lnSpc>
              <a:spcBef>
                <a:spcPts val="2000"/>
              </a:spcBef>
              <a:spcAft>
                <a:spcPts val="0"/>
              </a:spcAft>
              <a:buSzPts val="1800"/>
              <a:buNone/>
            </a:pPr>
            <a:r>
              <a:t/>
            </a:r>
            <a:endParaRPr b="1" sz="100">
              <a:solidFill>
                <a:schemeClr val="dk1"/>
              </a:solidFill>
            </a:endParaRPr>
          </a:p>
          <a:p>
            <a:pPr indent="0" lvl="0" marL="0" rtl="0" algn="l">
              <a:lnSpc>
                <a:spcPct val="100000"/>
              </a:lnSpc>
              <a:spcBef>
                <a:spcPts val="2000"/>
              </a:spcBef>
              <a:spcAft>
                <a:spcPts val="0"/>
              </a:spcAft>
              <a:buSzPct val="64864"/>
              <a:buNone/>
            </a:pPr>
            <a:r>
              <a:rPr b="1" lang="en-US" sz="3000">
                <a:solidFill>
                  <a:schemeClr val="dk1"/>
                </a:solidFill>
              </a:rPr>
              <a:t>Poll</a:t>
            </a:r>
            <a:endParaRPr b="1" sz="700">
              <a:solidFill>
                <a:schemeClr val="dk1"/>
              </a:solidFill>
            </a:endParaRPr>
          </a:p>
          <a:p>
            <a:pPr indent="0" lvl="0" marL="0" rtl="0" algn="l">
              <a:lnSpc>
                <a:spcPct val="115000"/>
              </a:lnSpc>
              <a:spcBef>
                <a:spcPts val="0"/>
              </a:spcBef>
              <a:spcAft>
                <a:spcPts val="0"/>
              </a:spcAft>
              <a:buSzPct val="80811"/>
              <a:buNone/>
            </a:pPr>
            <a:r>
              <a:rPr lang="en-US" sz="2408">
                <a:solidFill>
                  <a:schemeClr val="dk1"/>
                </a:solidFill>
              </a:rPr>
              <a:t>We’ve talked about </a:t>
            </a:r>
            <a:r>
              <a:rPr i="1" lang="en-US" sz="2408">
                <a:solidFill>
                  <a:schemeClr val="dk1"/>
                </a:solidFill>
              </a:rPr>
              <a:t>storytelling games</a:t>
            </a:r>
            <a:r>
              <a:rPr lang="en-US" sz="2408">
                <a:solidFill>
                  <a:schemeClr val="dk1"/>
                </a:solidFill>
              </a:rPr>
              <a:t> &amp; </a:t>
            </a:r>
            <a:r>
              <a:rPr i="1" lang="en-US" sz="2408">
                <a:solidFill>
                  <a:schemeClr val="dk1"/>
                </a:solidFill>
              </a:rPr>
              <a:t>using drama to inspire story writing</a:t>
            </a:r>
            <a:r>
              <a:rPr lang="en-US" sz="2408">
                <a:solidFill>
                  <a:schemeClr val="dk1"/>
                </a:solidFill>
              </a:rPr>
              <a:t>. </a:t>
            </a:r>
            <a:endParaRPr sz="2408">
              <a:solidFill>
                <a:schemeClr val="dk1"/>
              </a:solidFill>
            </a:endParaRPr>
          </a:p>
          <a:p>
            <a:pPr indent="0" lvl="0" marL="0" rtl="0" algn="l">
              <a:lnSpc>
                <a:spcPct val="115000"/>
              </a:lnSpc>
              <a:spcBef>
                <a:spcPts val="0"/>
              </a:spcBef>
              <a:spcAft>
                <a:spcPts val="0"/>
              </a:spcAft>
              <a:buSzPct val="102418"/>
              <a:buNone/>
            </a:pPr>
            <a:r>
              <a:t/>
            </a:r>
            <a:endParaRPr sz="1900">
              <a:solidFill>
                <a:schemeClr val="dk1"/>
              </a:solidFill>
            </a:endParaRPr>
          </a:p>
          <a:p>
            <a:pPr indent="0" lvl="0" marL="0" rtl="0" algn="l">
              <a:lnSpc>
                <a:spcPct val="115000"/>
              </a:lnSpc>
              <a:spcBef>
                <a:spcPts val="0"/>
              </a:spcBef>
              <a:spcAft>
                <a:spcPts val="0"/>
              </a:spcAft>
              <a:buSzPct val="81081"/>
              <a:buNone/>
            </a:pPr>
            <a:r>
              <a:rPr lang="en-US" sz="2400">
                <a:solidFill>
                  <a:schemeClr val="dk1"/>
                </a:solidFill>
              </a:rPr>
              <a:t>How do you feel about implementing some of this in your classroom?</a:t>
            </a:r>
            <a:endParaRPr sz="4500">
              <a:solidFill>
                <a:schemeClr val="dk1"/>
              </a:solidFill>
            </a:endParaRPr>
          </a:p>
        </p:txBody>
      </p:sp>
      <p:pic>
        <p:nvPicPr>
          <p:cNvPr descr="sheep-2372148__480.jpg" id="227" name="Google Shape;227;g29056934768_0_19"/>
          <p:cNvPicPr preferRelativeResize="0"/>
          <p:nvPr/>
        </p:nvPicPr>
        <p:blipFill rotWithShape="1">
          <a:blip r:embed="rId3">
            <a:alphaModFix/>
          </a:blip>
          <a:srcRect b="0" l="0" r="0" t="0"/>
          <a:stretch/>
        </p:blipFill>
        <p:spPr>
          <a:xfrm>
            <a:off x="5829475" y="182925"/>
            <a:ext cx="3085926" cy="1856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9056934768_0_28"/>
          <p:cNvSpPr/>
          <p:nvPr/>
        </p:nvSpPr>
        <p:spPr>
          <a:xfrm>
            <a:off x="4460600" y="1948000"/>
            <a:ext cx="4259400" cy="426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33" name="Google Shape;233;g29056934768_0_28"/>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SzPts val="3600"/>
              <a:buNone/>
            </a:pPr>
            <a:r>
              <a:rPr lang="en-US"/>
              <a:t>Turn &amp; Talk</a:t>
            </a:r>
            <a:endParaRPr b="1" i="1"/>
          </a:p>
        </p:txBody>
      </p:sp>
      <p:sp>
        <p:nvSpPr>
          <p:cNvPr id="234" name="Google Shape;234;g29056934768_0_28"/>
          <p:cNvSpPr txBox="1"/>
          <p:nvPr>
            <p:ph idx="1" type="body"/>
          </p:nvPr>
        </p:nvSpPr>
        <p:spPr>
          <a:xfrm>
            <a:off x="4467050" y="2039100"/>
            <a:ext cx="4259400" cy="4176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t/>
            </a:r>
            <a:endParaRPr sz="1900">
              <a:solidFill>
                <a:schemeClr val="dk1"/>
              </a:solidFill>
            </a:endParaRPr>
          </a:p>
          <a:p>
            <a:pPr indent="0" lvl="0" marL="0" rtl="0" algn="l">
              <a:lnSpc>
                <a:spcPct val="115000"/>
              </a:lnSpc>
              <a:spcBef>
                <a:spcPts val="0"/>
              </a:spcBef>
              <a:spcAft>
                <a:spcPts val="0"/>
              </a:spcAft>
              <a:buSzPts val="1800"/>
              <a:buNone/>
            </a:pPr>
            <a:r>
              <a:t/>
            </a:r>
            <a:endParaRPr sz="600">
              <a:solidFill>
                <a:schemeClr val="lt1"/>
              </a:solidFill>
            </a:endParaRPr>
          </a:p>
          <a:p>
            <a:pPr indent="0" lvl="0" marL="0" rtl="0" algn="ctr">
              <a:lnSpc>
                <a:spcPct val="115000"/>
              </a:lnSpc>
              <a:spcBef>
                <a:spcPts val="0"/>
              </a:spcBef>
              <a:spcAft>
                <a:spcPts val="0"/>
              </a:spcAft>
              <a:buSzPts val="1800"/>
              <a:buNone/>
            </a:pPr>
            <a:r>
              <a:rPr lang="en-US" sz="2400">
                <a:solidFill>
                  <a:schemeClr val="lt1"/>
                </a:solidFill>
              </a:rPr>
              <a:t>What might work especially well in your classroom?</a:t>
            </a:r>
            <a:endParaRPr sz="2400">
              <a:solidFill>
                <a:schemeClr val="lt1"/>
              </a:solidFill>
            </a:endParaRPr>
          </a:p>
          <a:p>
            <a:pPr indent="0" lvl="0" marL="0" rtl="0" algn="ctr">
              <a:lnSpc>
                <a:spcPct val="115000"/>
              </a:lnSpc>
              <a:spcBef>
                <a:spcPts val="0"/>
              </a:spcBef>
              <a:spcAft>
                <a:spcPts val="0"/>
              </a:spcAft>
              <a:buSzPts val="1800"/>
              <a:buNone/>
            </a:pPr>
            <a:r>
              <a:t/>
            </a:r>
            <a:endParaRPr sz="2400">
              <a:solidFill>
                <a:schemeClr val="lt1"/>
              </a:solidFill>
            </a:endParaRPr>
          </a:p>
          <a:p>
            <a:pPr indent="0" lvl="0" marL="0" rtl="0" algn="ctr">
              <a:lnSpc>
                <a:spcPct val="115000"/>
              </a:lnSpc>
              <a:spcBef>
                <a:spcPts val="0"/>
              </a:spcBef>
              <a:spcAft>
                <a:spcPts val="0"/>
              </a:spcAft>
              <a:buClr>
                <a:schemeClr val="dk1"/>
              </a:buClr>
              <a:buSzPts val="1800"/>
              <a:buFont typeface="Arial"/>
              <a:buNone/>
            </a:pPr>
            <a:r>
              <a:rPr lang="en-US" sz="2400">
                <a:solidFill>
                  <a:schemeClr val="lt1"/>
                </a:solidFill>
              </a:rPr>
              <a:t>What obstacles would you anticipate? Solutions?</a:t>
            </a:r>
            <a:endParaRPr sz="2400">
              <a:solidFill>
                <a:schemeClr val="lt1"/>
              </a:solidFill>
            </a:endParaRPr>
          </a:p>
          <a:p>
            <a:pPr indent="0" lvl="0" marL="0" rtl="0" algn="ctr">
              <a:lnSpc>
                <a:spcPct val="115000"/>
              </a:lnSpc>
              <a:spcBef>
                <a:spcPts val="0"/>
              </a:spcBef>
              <a:spcAft>
                <a:spcPts val="0"/>
              </a:spcAft>
              <a:buSzPts val="1800"/>
              <a:buNone/>
            </a:pPr>
            <a:r>
              <a:t/>
            </a:r>
            <a:endParaRPr sz="2200">
              <a:solidFill>
                <a:schemeClr val="lt1"/>
              </a:solidFill>
            </a:endParaRPr>
          </a:p>
          <a:p>
            <a:pPr indent="0" lvl="0" marL="0" rtl="0" algn="ctr">
              <a:lnSpc>
                <a:spcPct val="115000"/>
              </a:lnSpc>
              <a:spcBef>
                <a:spcPts val="0"/>
              </a:spcBef>
              <a:spcAft>
                <a:spcPts val="0"/>
              </a:spcAft>
              <a:buSzPts val="1800"/>
              <a:buNone/>
            </a:pPr>
            <a:r>
              <a:rPr lang="en-US" sz="2100">
                <a:solidFill>
                  <a:schemeClr val="lt1"/>
                </a:solidFill>
              </a:rPr>
              <a:t>*</a:t>
            </a:r>
            <a:r>
              <a:rPr i="1" lang="en-US" sz="2100">
                <a:solidFill>
                  <a:schemeClr val="lt1"/>
                </a:solidFill>
              </a:rPr>
              <a:t>Please share anything that’s worked well for you in the past!</a:t>
            </a:r>
            <a:endParaRPr i="1" sz="2100">
              <a:solidFill>
                <a:schemeClr val="lt1"/>
              </a:solidFill>
            </a:endParaRPr>
          </a:p>
        </p:txBody>
      </p:sp>
      <p:sp>
        <p:nvSpPr>
          <p:cNvPr id="235" name="Google Shape;235;g29056934768_0_28"/>
          <p:cNvSpPr txBox="1"/>
          <p:nvPr>
            <p:ph idx="2" type="body"/>
          </p:nvPr>
        </p:nvSpPr>
        <p:spPr>
          <a:xfrm>
            <a:off x="900950" y="2039100"/>
            <a:ext cx="3566100" cy="4176600"/>
          </a:xfrm>
          <a:prstGeom prst="rect">
            <a:avLst/>
          </a:prstGeom>
          <a:solidFill>
            <a:srgbClr val="E3E5DC"/>
          </a:solidFill>
          <a:ln>
            <a:noFill/>
          </a:ln>
        </p:spPr>
        <p:txBody>
          <a:bodyPr anchorCtr="0" anchor="t" bIns="274300" lIns="292600" spcFirstLastPara="1" rIns="274300" wrap="square" tIns="274300">
            <a:normAutofit fontScale="92500" lnSpcReduction="20000"/>
          </a:bodyPr>
          <a:lstStyle/>
          <a:p>
            <a:pPr indent="0" lvl="0" marL="0" rtl="0" algn="l">
              <a:lnSpc>
                <a:spcPct val="100000"/>
              </a:lnSpc>
              <a:spcBef>
                <a:spcPts val="2000"/>
              </a:spcBef>
              <a:spcAft>
                <a:spcPts val="0"/>
              </a:spcAft>
              <a:buSzPts val="1800"/>
              <a:buNone/>
            </a:pPr>
            <a:r>
              <a:t/>
            </a:r>
            <a:endParaRPr b="1" sz="100">
              <a:solidFill>
                <a:schemeClr val="dk1"/>
              </a:solidFill>
            </a:endParaRPr>
          </a:p>
          <a:p>
            <a:pPr indent="0" lvl="0" marL="0" rtl="0" algn="l">
              <a:lnSpc>
                <a:spcPct val="100000"/>
              </a:lnSpc>
              <a:spcBef>
                <a:spcPts val="2000"/>
              </a:spcBef>
              <a:spcAft>
                <a:spcPts val="0"/>
              </a:spcAft>
              <a:buSzPct val="64864"/>
              <a:buNone/>
            </a:pPr>
            <a:r>
              <a:rPr b="1" lang="en-US" sz="3000">
                <a:solidFill>
                  <a:srgbClr val="E3E5DC"/>
                </a:solidFill>
              </a:rPr>
              <a:t>Poll</a:t>
            </a:r>
            <a:endParaRPr b="1" sz="700">
              <a:solidFill>
                <a:srgbClr val="E3E5DC"/>
              </a:solidFill>
            </a:endParaRPr>
          </a:p>
          <a:p>
            <a:pPr indent="0" lvl="0" marL="0" rtl="0" algn="l">
              <a:lnSpc>
                <a:spcPct val="115000"/>
              </a:lnSpc>
              <a:spcBef>
                <a:spcPts val="0"/>
              </a:spcBef>
              <a:spcAft>
                <a:spcPts val="0"/>
              </a:spcAft>
              <a:buSzPct val="80811"/>
              <a:buNone/>
            </a:pPr>
            <a:r>
              <a:rPr lang="en-US" sz="2408">
                <a:solidFill>
                  <a:schemeClr val="dk1"/>
                </a:solidFill>
              </a:rPr>
              <a:t>We’ve talked about </a:t>
            </a:r>
            <a:r>
              <a:rPr i="1" lang="en-US" sz="2408">
                <a:solidFill>
                  <a:schemeClr val="dk1"/>
                </a:solidFill>
              </a:rPr>
              <a:t>storytelling games</a:t>
            </a:r>
            <a:r>
              <a:rPr lang="en-US" sz="2408">
                <a:solidFill>
                  <a:schemeClr val="dk1"/>
                </a:solidFill>
              </a:rPr>
              <a:t> &amp; </a:t>
            </a:r>
            <a:r>
              <a:rPr i="1" lang="en-US" sz="2408">
                <a:solidFill>
                  <a:schemeClr val="dk1"/>
                </a:solidFill>
              </a:rPr>
              <a:t>using drama to inspire story writing</a:t>
            </a:r>
            <a:r>
              <a:rPr lang="en-US" sz="2408">
                <a:solidFill>
                  <a:schemeClr val="dk1"/>
                </a:solidFill>
              </a:rPr>
              <a:t>. </a:t>
            </a:r>
            <a:endParaRPr sz="2408">
              <a:solidFill>
                <a:schemeClr val="dk1"/>
              </a:solidFill>
            </a:endParaRPr>
          </a:p>
          <a:p>
            <a:pPr indent="0" lvl="0" marL="0" rtl="0" algn="l">
              <a:lnSpc>
                <a:spcPct val="115000"/>
              </a:lnSpc>
              <a:spcBef>
                <a:spcPts val="0"/>
              </a:spcBef>
              <a:spcAft>
                <a:spcPts val="0"/>
              </a:spcAft>
              <a:buSzPct val="102418"/>
              <a:buNone/>
            </a:pPr>
            <a:r>
              <a:t/>
            </a:r>
            <a:endParaRPr sz="1900">
              <a:solidFill>
                <a:schemeClr val="dk1"/>
              </a:solidFill>
            </a:endParaRPr>
          </a:p>
          <a:p>
            <a:pPr indent="0" lvl="0" marL="0" rtl="0" algn="l">
              <a:lnSpc>
                <a:spcPct val="115000"/>
              </a:lnSpc>
              <a:spcBef>
                <a:spcPts val="0"/>
              </a:spcBef>
              <a:spcAft>
                <a:spcPts val="0"/>
              </a:spcAft>
              <a:buSzPct val="81081"/>
              <a:buNone/>
            </a:pPr>
            <a:r>
              <a:rPr lang="en-US" sz="2400">
                <a:solidFill>
                  <a:schemeClr val="dk1"/>
                </a:solidFill>
              </a:rPr>
              <a:t>How do you feel about implementing some of this in your classroom?</a:t>
            </a:r>
            <a:endParaRPr sz="4500">
              <a:solidFill>
                <a:schemeClr val="dk1"/>
              </a:solidFill>
            </a:endParaRPr>
          </a:p>
        </p:txBody>
      </p:sp>
      <p:pic>
        <p:nvPicPr>
          <p:cNvPr descr="sheep-2372148__480.jpg" id="236" name="Google Shape;236;g29056934768_0_28"/>
          <p:cNvPicPr preferRelativeResize="0"/>
          <p:nvPr/>
        </p:nvPicPr>
        <p:blipFill rotWithShape="1">
          <a:blip r:embed="rId3">
            <a:alphaModFix/>
          </a:blip>
          <a:srcRect b="0" l="0" r="0" t="0"/>
          <a:stretch/>
        </p:blipFill>
        <p:spPr>
          <a:xfrm>
            <a:off x="5829475" y="182925"/>
            <a:ext cx="3085926" cy="1856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8"/>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240"/>
              <a:buFont typeface="Century Gothic"/>
              <a:buNone/>
            </a:pPr>
            <a:r>
              <a:rPr lang="en-US" sz="3140"/>
              <a:t>Another Idea: </a:t>
            </a:r>
            <a:r>
              <a:rPr i="1" lang="en-US" sz="3140"/>
              <a:t>What Could Go Wrong?</a:t>
            </a:r>
            <a:endParaRPr i="1" sz="3140"/>
          </a:p>
        </p:txBody>
      </p:sp>
      <p:sp>
        <p:nvSpPr>
          <p:cNvPr id="242" name="Google Shape;242;p8"/>
          <p:cNvSpPr txBox="1"/>
          <p:nvPr>
            <p:ph idx="1" type="body"/>
          </p:nvPr>
        </p:nvSpPr>
        <p:spPr>
          <a:xfrm>
            <a:off x="914400" y="2039112"/>
            <a:ext cx="4572000" cy="4224528"/>
          </a:xfrm>
          <a:prstGeom prst="rect">
            <a:avLst/>
          </a:prstGeom>
          <a:solidFill>
            <a:srgbClr val="E3E5DC"/>
          </a:solidFill>
          <a:ln>
            <a:noFill/>
          </a:ln>
        </p:spPr>
        <p:txBody>
          <a:bodyPr anchorCtr="0" anchor="t" bIns="274300" lIns="292600" spcFirstLastPara="1" rIns="274300" wrap="square" tIns="274300">
            <a:normAutofit/>
          </a:bodyPr>
          <a:lstStyle/>
          <a:p>
            <a:pPr indent="0" lvl="0" marL="0" rtl="0" algn="l">
              <a:lnSpc>
                <a:spcPct val="100000"/>
              </a:lnSpc>
              <a:spcBef>
                <a:spcPts val="0"/>
              </a:spcBef>
              <a:spcAft>
                <a:spcPts val="0"/>
              </a:spcAft>
              <a:buSzPts val="1800"/>
              <a:buNone/>
            </a:pPr>
            <a:r>
              <a:rPr lang="en-US"/>
              <a:t>Brainstorm simple, everyday situations. Then ask, “What could go wrong?”</a:t>
            </a:r>
            <a:endParaRPr sz="800"/>
          </a:p>
          <a:p>
            <a:pPr indent="0" lvl="0" marL="0" rtl="0" algn="l">
              <a:lnSpc>
                <a:spcPct val="100000"/>
              </a:lnSpc>
              <a:spcBef>
                <a:spcPts val="2000"/>
              </a:spcBef>
              <a:spcAft>
                <a:spcPts val="0"/>
              </a:spcAft>
              <a:buSzPts val="1800"/>
              <a:buNone/>
            </a:pPr>
            <a:r>
              <a:rPr lang="en-US"/>
              <a:t>Reinforces </a:t>
            </a:r>
            <a:r>
              <a:rPr i="1" lang="en-US"/>
              <a:t>Inciting Incident </a:t>
            </a:r>
            <a:r>
              <a:rPr lang="en-US"/>
              <a:t>and </a:t>
            </a:r>
            <a:r>
              <a:rPr i="1" lang="en-US"/>
              <a:t>“Raising the Stakes”</a:t>
            </a:r>
            <a:endParaRPr/>
          </a:p>
          <a:p>
            <a:pPr indent="0" lvl="0" marL="0" rtl="0" algn="l">
              <a:lnSpc>
                <a:spcPct val="100000"/>
              </a:lnSpc>
              <a:spcBef>
                <a:spcPts val="2000"/>
              </a:spcBef>
              <a:spcAft>
                <a:spcPts val="0"/>
              </a:spcAft>
              <a:buSzPts val="1800"/>
              <a:buNone/>
            </a:pPr>
            <a:r>
              <a:t/>
            </a:r>
            <a:endParaRPr i="1"/>
          </a:p>
          <a:p>
            <a:pPr indent="0" lvl="0" marL="0" rtl="0" algn="l">
              <a:lnSpc>
                <a:spcPct val="100000"/>
              </a:lnSpc>
              <a:spcBef>
                <a:spcPts val="2000"/>
              </a:spcBef>
              <a:spcAft>
                <a:spcPts val="0"/>
              </a:spcAft>
              <a:buSzPts val="1800"/>
              <a:buNone/>
            </a:pPr>
            <a:r>
              <a:t/>
            </a:r>
            <a:endParaRPr/>
          </a:p>
          <a:p>
            <a:pPr indent="0" lvl="0" marL="0" rtl="0" algn="l">
              <a:lnSpc>
                <a:spcPct val="100000"/>
              </a:lnSpc>
              <a:spcBef>
                <a:spcPts val="2000"/>
              </a:spcBef>
              <a:spcAft>
                <a:spcPts val="0"/>
              </a:spcAft>
              <a:buSzPts val="1800"/>
              <a:buNone/>
            </a:pPr>
            <a:r>
              <a:rPr lang="en-US"/>
              <a:t>Classic example: Mr. Bean</a:t>
            </a:r>
            <a:endParaRPr/>
          </a:p>
          <a:p>
            <a:pPr indent="0" lvl="0" marL="0" rtl="0" algn="r">
              <a:lnSpc>
                <a:spcPct val="100000"/>
              </a:lnSpc>
              <a:spcBef>
                <a:spcPts val="2000"/>
              </a:spcBef>
              <a:spcAft>
                <a:spcPts val="0"/>
              </a:spcAft>
              <a:buSzPts val="1800"/>
              <a:buNone/>
            </a:pPr>
            <a:r>
              <a:rPr i="1" lang="en-US"/>
              <a:t>(see next slide)</a:t>
            </a:r>
            <a:endParaRPr i="1"/>
          </a:p>
          <a:p>
            <a:pPr indent="0" lvl="0" marL="0" rtl="0" algn="l">
              <a:lnSpc>
                <a:spcPct val="100000"/>
              </a:lnSpc>
              <a:spcBef>
                <a:spcPts val="2000"/>
              </a:spcBef>
              <a:spcAft>
                <a:spcPts val="0"/>
              </a:spcAft>
              <a:buSzPts val="1200"/>
              <a:buNone/>
            </a:pPr>
            <a:r>
              <a:t/>
            </a:r>
            <a:endParaRPr sz="1200"/>
          </a:p>
          <a:p>
            <a:pPr indent="0" lvl="0" marL="0" rtl="0" algn="l">
              <a:lnSpc>
                <a:spcPct val="100000"/>
              </a:lnSpc>
              <a:spcBef>
                <a:spcPts val="2000"/>
              </a:spcBef>
              <a:spcAft>
                <a:spcPts val="0"/>
              </a:spcAft>
              <a:buSzPts val="1800"/>
              <a:buNone/>
            </a:pPr>
            <a:r>
              <a:t/>
            </a:r>
            <a:endParaRPr/>
          </a:p>
        </p:txBody>
      </p:sp>
      <p:pic>
        <p:nvPicPr>
          <p:cNvPr descr="mr-bean-and-teddy_a-G-14191339-0.jpg" id="243" name="Google Shape;243;p8"/>
          <p:cNvPicPr preferRelativeResize="0"/>
          <p:nvPr>
            <p:ph idx="2" type="pic"/>
          </p:nvPr>
        </p:nvPicPr>
        <p:blipFill rotWithShape="1">
          <a:blip r:embed="rId3">
            <a:alphaModFix/>
          </a:blip>
          <a:srcRect b="0" l="-29528" r="-29528" t="0"/>
          <a:stretch/>
        </p:blipFill>
        <p:spPr>
          <a:xfrm>
            <a:off x="5487987" y="2048256"/>
            <a:ext cx="3427413" cy="42062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b9a1492eb5_0_0"/>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Autofit/>
          </a:bodyPr>
          <a:lstStyle/>
          <a:p>
            <a:pPr indent="0" lvl="0" marL="0" rtl="0" algn="l">
              <a:lnSpc>
                <a:spcPct val="100000"/>
              </a:lnSpc>
              <a:spcBef>
                <a:spcPts val="0"/>
              </a:spcBef>
              <a:spcAft>
                <a:spcPts val="0"/>
              </a:spcAft>
              <a:buClr>
                <a:schemeClr val="lt1"/>
              </a:buClr>
              <a:buSzPts val="3240"/>
              <a:buFont typeface="Century Gothic"/>
              <a:buNone/>
            </a:pPr>
            <a:r>
              <a:rPr lang="en-US" sz="3140"/>
              <a:t>Another Idea: </a:t>
            </a:r>
            <a:r>
              <a:rPr i="1" lang="en-US" sz="3140"/>
              <a:t>What Could Go Wrong?</a:t>
            </a:r>
            <a:endParaRPr i="1" sz="3140"/>
          </a:p>
        </p:txBody>
      </p:sp>
      <p:sp>
        <p:nvSpPr>
          <p:cNvPr id="249" name="Google Shape;249;gb9a1492eb5_0_0"/>
          <p:cNvSpPr txBox="1"/>
          <p:nvPr>
            <p:ph idx="1" type="body"/>
          </p:nvPr>
        </p:nvSpPr>
        <p:spPr>
          <a:xfrm>
            <a:off x="2504650" y="6763112"/>
            <a:ext cx="4572000" cy="4224600"/>
          </a:xfrm>
          <a:prstGeom prst="rect">
            <a:avLst/>
          </a:prstGeom>
          <a:solidFill>
            <a:srgbClr val="E3E5DC"/>
          </a:solidFill>
          <a:ln>
            <a:noFill/>
          </a:ln>
        </p:spPr>
        <p:txBody>
          <a:bodyPr anchorCtr="0" anchor="t" bIns="274300" lIns="292600" spcFirstLastPara="1" rIns="274300" wrap="square" tIns="274300">
            <a:noAutofit/>
          </a:bodyPr>
          <a:lstStyle/>
          <a:p>
            <a:pPr indent="0" lvl="0" marL="0" rtl="0" algn="l">
              <a:lnSpc>
                <a:spcPct val="100000"/>
              </a:lnSpc>
              <a:spcBef>
                <a:spcPts val="0"/>
              </a:spcBef>
              <a:spcAft>
                <a:spcPts val="0"/>
              </a:spcAft>
              <a:buSzPts val="1800"/>
              <a:buNone/>
            </a:pPr>
            <a:r>
              <a:t/>
            </a:r>
            <a:endParaRPr/>
          </a:p>
        </p:txBody>
      </p:sp>
      <p:pic>
        <p:nvPicPr>
          <p:cNvPr descr="Mr. Bean tries to cook a turkey for his Christmas dinner&#10;&#10;Stay tuned:&#10;https://www.youtube.com/channel/UCkAGrHCLFmlK3H2kd6isipg?sub_confirmation=1&#10;&#10;Welcome to the official Mr Bean Channel. Here you will find all of your favourite Mr Bean moments from the classic series with Rowan Atkinson and his new animated adventures. Make sure to subscribe and never miss a Full Episode of Mr Bean, or Mr Bean Compilations and clips as well as originals including Mr Bean Comics.&#10;&#10;To find out more about Mr Bean visit:&#10;Mr Bean on Facebook&#10;http://www.facebook.com/mrbean&#10;Follow us on Twitter&#10;http://www.twitter.com/mrbean&#10;&#10;More Mr. Bean&#10;https://www.youtube.com/playlist?list=PLC1EDzqtkrh_Zj67UUTZZmRfrgqwyZNlW" id="250" name="Google Shape;250;gb9a1492eb5_0_0" title="Christmas Turkey | Mr. Bean Official">
            <a:hlinkClick r:id="rId3"/>
          </p:cNvPr>
          <p:cNvPicPr preferRelativeResize="0"/>
          <p:nvPr/>
        </p:nvPicPr>
        <p:blipFill rotWithShape="1">
          <a:blip r:embed="rId4">
            <a:alphaModFix/>
          </a:blip>
          <a:srcRect b="0" l="0" r="0" t="0"/>
          <a:stretch/>
        </p:blipFill>
        <p:spPr>
          <a:xfrm>
            <a:off x="0" y="0"/>
            <a:ext cx="9144000" cy="68579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9"/>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240"/>
              <a:buFont typeface="Century Gothic"/>
              <a:buNone/>
            </a:pPr>
            <a:r>
              <a:rPr lang="en-US" sz="3240"/>
              <a:t>Sample </a:t>
            </a:r>
            <a:r>
              <a:rPr i="1" lang="en-US" sz="3240"/>
              <a:t>“Simple Everyday Situations”</a:t>
            </a:r>
            <a:endParaRPr i="1" sz="3240"/>
          </a:p>
        </p:txBody>
      </p:sp>
      <p:sp>
        <p:nvSpPr>
          <p:cNvPr id="256" name="Google Shape;256;p9"/>
          <p:cNvSpPr txBox="1"/>
          <p:nvPr/>
        </p:nvSpPr>
        <p:spPr>
          <a:xfrm>
            <a:off x="1344784" y="3291114"/>
            <a:ext cx="6820672"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Making a meal			Ordering food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Putting on make-up		X isn’t working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Getting dog/cat into crate		First date/blind date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First time at the gym		Siblings doing chore(s)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Buying/returning item at a store	Sewing a button 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Trying an activity for 1</a:t>
            </a:r>
            <a:r>
              <a:rPr b="0" baseline="30000" i="0" lang="en-US" sz="1600" u="none" cap="none" strike="noStrike">
                <a:solidFill>
                  <a:schemeClr val="dk1"/>
                </a:solidFill>
                <a:latin typeface="Century Gothic"/>
                <a:ea typeface="Century Gothic"/>
                <a:cs typeface="Century Gothic"/>
                <a:sym typeface="Century Gothic"/>
              </a:rPr>
              <a:t>st</a:t>
            </a:r>
            <a:r>
              <a:rPr b="0" i="0" lang="en-US" sz="1600" u="none" cap="none" strike="noStrike">
                <a:solidFill>
                  <a:schemeClr val="dk1"/>
                </a:solidFill>
                <a:latin typeface="Century Gothic"/>
                <a:ea typeface="Century Gothic"/>
                <a:cs typeface="Century Gothic"/>
                <a:sym typeface="Century Gothic"/>
              </a:rPr>
              <a:t> time		Playing a game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7" name="Google Shape;257;p9"/>
          <p:cNvSpPr txBox="1"/>
          <p:nvPr/>
        </p:nvSpPr>
        <p:spPr>
          <a:xfrm>
            <a:off x="971232" y="5944223"/>
            <a:ext cx="6820672" cy="292388"/>
          </a:xfrm>
          <a:prstGeom prst="rect">
            <a:avLst/>
          </a:prstGeom>
          <a:solidFill>
            <a:srgbClr val="F3722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Century Gothic"/>
                <a:ea typeface="Century Gothic"/>
                <a:cs typeface="Century Gothic"/>
                <a:sym typeface="Century Gothic"/>
              </a:rPr>
              <a:t>Once a problem has been established, raise the stakes 2 or 3 times, then resolve.</a:t>
            </a:r>
            <a:endParaRPr b="0" i="0" sz="1300" u="none" cap="none" strike="noStrike">
              <a:solidFill>
                <a:schemeClr val="lt1"/>
              </a:solidFill>
              <a:latin typeface="Century Gothic"/>
              <a:ea typeface="Century Gothic"/>
              <a:cs typeface="Century Gothic"/>
              <a:sym typeface="Century Gothic"/>
            </a:endParaRPr>
          </a:p>
        </p:txBody>
      </p:sp>
      <p:sp>
        <p:nvSpPr>
          <p:cNvPr id="258" name="Google Shape;258;p9"/>
          <p:cNvSpPr txBox="1"/>
          <p:nvPr/>
        </p:nvSpPr>
        <p:spPr>
          <a:xfrm>
            <a:off x="971232" y="2753337"/>
            <a:ext cx="6820672" cy="369332"/>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Keep it Simple!</a:t>
            </a:r>
            <a:endParaRPr b="0" i="0" sz="1800" u="none" cap="none" strike="noStrike">
              <a:solidFill>
                <a:schemeClr val="dk1"/>
              </a:solidFill>
              <a:latin typeface="Century Gothic"/>
              <a:ea typeface="Century Gothic"/>
              <a:cs typeface="Century Gothic"/>
              <a:sym typeface="Century Gothic"/>
            </a:endParaRPr>
          </a:p>
        </p:txBody>
      </p:sp>
      <p:pic>
        <p:nvPicPr>
          <p:cNvPr descr="Screen Shot 2018-10-15 at 1.44.50 PM.png" id="259" name="Google Shape;259;p9"/>
          <p:cNvPicPr preferRelativeResize="0"/>
          <p:nvPr/>
        </p:nvPicPr>
        <p:blipFill rotWithShape="1">
          <a:blip r:embed="rId3">
            <a:alphaModFix/>
          </a:blip>
          <a:srcRect b="0" l="0" r="0" t="0"/>
          <a:stretch/>
        </p:blipFill>
        <p:spPr>
          <a:xfrm>
            <a:off x="860364" y="3290907"/>
            <a:ext cx="7010203" cy="24897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0"/>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i="1" lang="en-US"/>
              <a:t>Taking it further . . .</a:t>
            </a:r>
            <a:endParaRPr i="1"/>
          </a:p>
        </p:txBody>
      </p:sp>
      <p:sp>
        <p:nvSpPr>
          <p:cNvPr id="265" name="Google Shape;265;p10"/>
          <p:cNvSpPr txBox="1"/>
          <p:nvPr/>
        </p:nvSpPr>
        <p:spPr>
          <a:xfrm>
            <a:off x="1538845" y="2892073"/>
            <a:ext cx="7368874" cy="369332"/>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They’ll want to write ‘big stories’, like the ones they read in books.</a:t>
            </a:r>
            <a:endParaRPr b="0" i="0" sz="1800" u="none" cap="none" strike="noStrike">
              <a:solidFill>
                <a:schemeClr val="dk1"/>
              </a:solidFill>
              <a:latin typeface="Century Gothic"/>
              <a:ea typeface="Century Gothic"/>
              <a:cs typeface="Century Gothic"/>
              <a:sym typeface="Century Gothic"/>
            </a:endParaRPr>
          </a:p>
        </p:txBody>
      </p:sp>
      <p:sp>
        <p:nvSpPr>
          <p:cNvPr id="266" name="Google Shape;266;p10"/>
          <p:cNvSpPr txBox="1"/>
          <p:nvPr/>
        </p:nvSpPr>
        <p:spPr>
          <a:xfrm>
            <a:off x="2836321" y="3457680"/>
            <a:ext cx="5891436" cy="2308324"/>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Things like:</a:t>
            </a:r>
            <a:endParaRPr b="0" i="0" sz="1400" u="none" cap="none" strike="noStrike">
              <a:solidFill>
                <a:srgbClr val="000000"/>
              </a:solidFill>
              <a:latin typeface="Arial"/>
              <a:ea typeface="Arial"/>
              <a:cs typeface="Arial"/>
              <a:sym typeface="Arial"/>
            </a:endParaRPr>
          </a:p>
          <a:p>
            <a:pPr indent="-285750" lvl="1" marL="742950" marR="0" rtl="0" algn="l">
              <a:lnSpc>
                <a:spcPct val="14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Defusing a bomb</a:t>
            </a:r>
            <a:endParaRPr b="0" i="0" sz="1400" u="none" cap="none" strike="noStrike">
              <a:solidFill>
                <a:srgbClr val="000000"/>
              </a:solidFill>
              <a:latin typeface="Arial"/>
              <a:ea typeface="Arial"/>
              <a:cs typeface="Arial"/>
              <a:sym typeface="Arial"/>
            </a:endParaRPr>
          </a:p>
          <a:p>
            <a:pPr indent="-285750" lvl="1" marL="742950" marR="0" rtl="0" algn="l">
              <a:lnSpc>
                <a:spcPct val="14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Solving a crime</a:t>
            </a:r>
            <a:endParaRPr b="0" i="0" sz="1400" u="none" cap="none" strike="noStrike">
              <a:solidFill>
                <a:srgbClr val="000000"/>
              </a:solidFill>
              <a:latin typeface="Arial"/>
              <a:ea typeface="Arial"/>
              <a:cs typeface="Arial"/>
              <a:sym typeface="Arial"/>
            </a:endParaRPr>
          </a:p>
          <a:p>
            <a:pPr indent="-285750" lvl="1" marL="742950" marR="0" rtl="0" algn="l">
              <a:lnSpc>
                <a:spcPct val="14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Finding a treasure</a:t>
            </a:r>
            <a:endParaRPr b="0" i="0" sz="1400" u="none" cap="none" strike="noStrike">
              <a:solidFill>
                <a:srgbClr val="000000"/>
              </a:solidFill>
              <a:latin typeface="Arial"/>
              <a:ea typeface="Arial"/>
              <a:cs typeface="Arial"/>
              <a:sym typeface="Arial"/>
            </a:endParaRPr>
          </a:p>
          <a:p>
            <a:pPr indent="-285750" lvl="1" marL="742950" marR="0" rtl="0" algn="l">
              <a:lnSpc>
                <a:spcPct val="14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Falling in love</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67" name="Google Shape;267;p10"/>
          <p:cNvSpPr txBox="1"/>
          <p:nvPr/>
        </p:nvSpPr>
        <p:spPr>
          <a:xfrm>
            <a:off x="1538845" y="5691301"/>
            <a:ext cx="7368874" cy="646331"/>
          </a:xfrm>
          <a:prstGeom prst="rect">
            <a:avLst/>
          </a:prstGeom>
          <a:solidFill>
            <a:srgbClr val="F3722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entury Gothic"/>
                <a:ea typeface="Century Gothic"/>
                <a:cs typeface="Century Gothic"/>
                <a:sym typeface="Century Gothic"/>
              </a:rPr>
              <a:t>Same basic principles (sort of): something goes wrong, raise the stakes, resolve the problem</a:t>
            </a:r>
            <a:endParaRPr b="0" i="0" sz="18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b90a371eb9_0_11"/>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Autofit/>
          </a:bodyPr>
          <a:lstStyle/>
          <a:p>
            <a:pPr indent="0" lvl="0" marL="0" rtl="0" algn="l">
              <a:lnSpc>
                <a:spcPct val="100000"/>
              </a:lnSpc>
              <a:spcBef>
                <a:spcPts val="0"/>
              </a:spcBef>
              <a:spcAft>
                <a:spcPts val="0"/>
              </a:spcAft>
              <a:buClr>
                <a:schemeClr val="lt1"/>
              </a:buClr>
              <a:buSzPts val="3240"/>
              <a:buFont typeface="Century Gothic"/>
              <a:buNone/>
            </a:pPr>
            <a:r>
              <a:rPr lang="en-US" sz="3140"/>
              <a:t>Related Idea: </a:t>
            </a:r>
            <a:r>
              <a:rPr i="1" lang="en-US" sz="3140"/>
              <a:t>Box Story</a:t>
            </a:r>
            <a:endParaRPr i="1" sz="3140"/>
          </a:p>
        </p:txBody>
      </p:sp>
      <p:pic>
        <p:nvPicPr>
          <p:cNvPr id="273" name="Google Shape;273;gb90a371eb9_0_11"/>
          <p:cNvPicPr preferRelativeResize="0"/>
          <p:nvPr/>
        </p:nvPicPr>
        <p:blipFill rotWithShape="1">
          <a:blip r:embed="rId3">
            <a:alphaModFix/>
          </a:blip>
          <a:srcRect b="0" l="0" r="0" t="0"/>
          <a:stretch/>
        </p:blipFill>
        <p:spPr>
          <a:xfrm>
            <a:off x="2894750" y="2039100"/>
            <a:ext cx="6077150" cy="4615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b90a371eb9_0_18"/>
          <p:cNvSpPr/>
          <p:nvPr/>
        </p:nvSpPr>
        <p:spPr>
          <a:xfrm>
            <a:off x="418200" y="2305775"/>
            <a:ext cx="2158800" cy="412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b90a371eb9_0_18"/>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Autofit/>
          </a:bodyPr>
          <a:lstStyle/>
          <a:p>
            <a:pPr indent="0" lvl="0" marL="0" rtl="0" algn="l">
              <a:lnSpc>
                <a:spcPct val="100000"/>
              </a:lnSpc>
              <a:spcBef>
                <a:spcPts val="0"/>
              </a:spcBef>
              <a:spcAft>
                <a:spcPts val="0"/>
              </a:spcAft>
              <a:buClr>
                <a:schemeClr val="lt1"/>
              </a:buClr>
              <a:buSzPts val="3240"/>
              <a:buFont typeface="Century Gothic"/>
              <a:buNone/>
            </a:pPr>
            <a:r>
              <a:rPr lang="en-US" sz="3140"/>
              <a:t>Related Idea: </a:t>
            </a:r>
            <a:r>
              <a:rPr i="1" lang="en-US" sz="3140"/>
              <a:t>Box Story</a:t>
            </a:r>
            <a:endParaRPr i="1" sz="3140"/>
          </a:p>
        </p:txBody>
      </p:sp>
      <p:pic>
        <p:nvPicPr>
          <p:cNvPr id="280" name="Google Shape;280;gb90a371eb9_0_18"/>
          <p:cNvPicPr preferRelativeResize="0"/>
          <p:nvPr/>
        </p:nvPicPr>
        <p:blipFill rotWithShape="1">
          <a:blip r:embed="rId3">
            <a:alphaModFix/>
          </a:blip>
          <a:srcRect b="0" l="0" r="0" t="0"/>
          <a:stretch/>
        </p:blipFill>
        <p:spPr>
          <a:xfrm>
            <a:off x="2739300" y="2039100"/>
            <a:ext cx="6176098" cy="4649676"/>
          </a:xfrm>
          <a:prstGeom prst="rect">
            <a:avLst/>
          </a:prstGeom>
          <a:noFill/>
          <a:ln>
            <a:noFill/>
          </a:ln>
        </p:spPr>
      </p:pic>
      <p:sp>
        <p:nvSpPr>
          <p:cNvPr id="281" name="Google Shape;281;gb90a371eb9_0_18"/>
          <p:cNvSpPr txBox="1"/>
          <p:nvPr/>
        </p:nvSpPr>
        <p:spPr>
          <a:xfrm>
            <a:off x="576425" y="2565775"/>
            <a:ext cx="1910100" cy="166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US" sz="2300" u="none" cap="none" strike="noStrike">
                <a:solidFill>
                  <a:schemeClr val="lt1"/>
                </a:solidFill>
                <a:latin typeface="Arial"/>
                <a:ea typeface="Arial"/>
                <a:cs typeface="Arial"/>
                <a:sym typeface="Arial"/>
              </a:rPr>
              <a:t>Note: </a:t>
            </a:r>
            <a:endParaRPr b="1" i="0" sz="23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1" sz="100">
              <a:solidFill>
                <a:schemeClr val="lt1"/>
              </a:solidFill>
            </a:endParaRPr>
          </a:p>
          <a:p>
            <a:pPr indent="0" lvl="0" marL="0" marR="0" rtl="0" algn="l">
              <a:lnSpc>
                <a:spcPct val="115000"/>
              </a:lnSpc>
              <a:spcBef>
                <a:spcPts val="0"/>
              </a:spcBef>
              <a:spcAft>
                <a:spcPts val="0"/>
              </a:spcAft>
              <a:buClr>
                <a:schemeClr val="dk1"/>
              </a:buClr>
              <a:buSzPts val="1100"/>
              <a:buFont typeface="Arial"/>
              <a:buNone/>
            </a:pPr>
            <a:r>
              <a:rPr b="1" lang="en-US" sz="2300">
                <a:solidFill>
                  <a:schemeClr val="lt1"/>
                </a:solidFill>
              </a:rPr>
              <a:t>A</a:t>
            </a:r>
            <a:r>
              <a:rPr b="1" i="0" lang="en-US" sz="2300" u="none" cap="none" strike="noStrike">
                <a:solidFill>
                  <a:schemeClr val="lt1"/>
                </a:solidFill>
                <a:latin typeface="Arial"/>
                <a:ea typeface="Arial"/>
                <a:cs typeface="Arial"/>
                <a:sym typeface="Arial"/>
              </a:rPr>
              <a:t>vailable on my </a:t>
            </a:r>
            <a:r>
              <a:rPr b="1" i="0" lang="en-US" sz="2300" u="sng" cap="none" strike="noStrike">
                <a:solidFill>
                  <a:schemeClr val="hlink"/>
                </a:solidFill>
                <a:latin typeface="Arial"/>
                <a:ea typeface="Arial"/>
                <a:cs typeface="Arial"/>
                <a:sym typeface="Arial"/>
                <a:hlinkClick r:id="rId4"/>
              </a:rPr>
              <a:t>website</a:t>
            </a:r>
            <a:r>
              <a:rPr b="1" i="0" lang="en-US" sz="2300" u="none" cap="none" strike="noStrike">
                <a:solidFill>
                  <a:schemeClr val="lt1"/>
                </a:solidFill>
                <a:uFill>
                  <a:noFill/>
                </a:uFill>
                <a:latin typeface="Arial"/>
                <a:ea typeface="Arial"/>
                <a:cs typeface="Arial"/>
                <a:sym typeface="Arial"/>
                <a:hlinkClick r:id="rId5">
                  <a:extLst>
                    <a:ext uri="{A12FA001-AC4F-418D-AE19-62706E023703}">
                      <ahyp:hlinkClr val="tx"/>
                    </a:ext>
                  </a:extLst>
                </a:hlinkClick>
              </a:rPr>
              <a:t> </a:t>
            </a:r>
            <a:endParaRPr b="0" i="0" sz="2300" u="sng"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p:nvPr/>
        </p:nvSpPr>
        <p:spPr>
          <a:xfrm>
            <a:off x="914400" y="193040"/>
            <a:ext cx="8001000" cy="3917458"/>
          </a:xfrm>
          <a:prstGeom prst="rect">
            <a:avLst/>
          </a:prstGeom>
          <a:solidFill>
            <a:schemeClr val="accent6"/>
          </a:solidFill>
          <a:ln cap="flat" cmpd="sng" w="12700">
            <a:solidFill>
              <a:srgbClr val="A4CC1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33" name="Google Shape;133;p3"/>
          <p:cNvSpPr txBox="1"/>
          <p:nvPr>
            <p:ph idx="1" type="subTitle"/>
          </p:nvPr>
        </p:nvSpPr>
        <p:spPr>
          <a:xfrm>
            <a:off x="914400" y="5002305"/>
            <a:ext cx="8001000" cy="1855695"/>
          </a:xfrm>
          <a:prstGeom prst="rect">
            <a:avLst/>
          </a:prstGeom>
          <a:solidFill>
            <a:srgbClr val="E3E5DC"/>
          </a:solidFill>
          <a:ln>
            <a:noFill/>
          </a:ln>
        </p:spPr>
        <p:txBody>
          <a:bodyPr anchorCtr="0" anchor="t" bIns="137150" lIns="292600" spcFirstLastPara="1" rIns="274300" wrap="square" tIns="137150">
            <a:normAutofit/>
          </a:bodyPr>
          <a:lstStyle/>
          <a:p>
            <a:pPr indent="0" lvl="0" marL="0" rtl="0" algn="l">
              <a:lnSpc>
                <a:spcPct val="100000"/>
              </a:lnSpc>
              <a:spcBef>
                <a:spcPts val="0"/>
              </a:spcBef>
              <a:spcAft>
                <a:spcPts val="0"/>
              </a:spcAft>
              <a:buSzPts val="2000"/>
              <a:buNone/>
            </a:pPr>
            <a:r>
              <a:rPr lang="en-US" sz="2000"/>
              <a:t>Teach Basic Plot Structure</a:t>
            </a:r>
            <a:endParaRPr sz="2000"/>
          </a:p>
        </p:txBody>
      </p:sp>
      <p:sp>
        <p:nvSpPr>
          <p:cNvPr id="134" name="Google Shape;134;p3"/>
          <p:cNvSpPr txBox="1"/>
          <p:nvPr>
            <p:ph type="ctrTitle"/>
          </p:nvPr>
        </p:nvSpPr>
        <p:spPr>
          <a:xfrm>
            <a:off x="0" y="4114800"/>
            <a:ext cx="8915400" cy="877824"/>
          </a:xfrm>
          <a:prstGeom prst="rect">
            <a:avLst/>
          </a:prstGeom>
          <a:solidFill>
            <a:schemeClr val="dk2"/>
          </a:solidFill>
          <a:ln>
            <a:noFill/>
          </a:ln>
        </p:spPr>
        <p:txBody>
          <a:bodyPr anchorCtr="0" anchor="b" bIns="137150" lIns="1188700" spcFirstLastPara="1" rIns="274300" wrap="square" tIns="137150">
            <a:normAutofit/>
          </a:bodyPr>
          <a:lstStyle/>
          <a:p>
            <a:pPr indent="0" lvl="0" marL="0" rtl="0" algn="l">
              <a:lnSpc>
                <a:spcPct val="100000"/>
              </a:lnSpc>
              <a:spcBef>
                <a:spcPts val="0"/>
              </a:spcBef>
              <a:spcAft>
                <a:spcPts val="0"/>
              </a:spcAft>
              <a:buClr>
                <a:schemeClr val="lt1"/>
              </a:buClr>
              <a:buSzPts val="3200"/>
              <a:buFont typeface="Century Gothic"/>
              <a:buNone/>
            </a:pPr>
            <a:r>
              <a:rPr lang="en-US" sz="3200"/>
              <a:t>The Foundation (1)</a:t>
            </a:r>
            <a:endParaRPr sz="3200"/>
          </a:p>
        </p:txBody>
      </p:sp>
      <p:pic>
        <p:nvPicPr>
          <p:cNvPr descr="Screen Shot 2018-10-15 at 1.32.08 PM.png" id="135" name="Google Shape;135;p3"/>
          <p:cNvPicPr preferRelativeResize="0"/>
          <p:nvPr>
            <p:ph idx="2" type="pic"/>
          </p:nvPr>
        </p:nvPicPr>
        <p:blipFill rotWithShape="1">
          <a:blip r:embed="rId3">
            <a:alphaModFix/>
          </a:blip>
          <a:srcRect b="0" l="-58864" r="-58864" t="0"/>
          <a:stretch/>
        </p:blipFill>
        <p:spPr>
          <a:xfrm>
            <a:off x="-313811" y="185739"/>
            <a:ext cx="10529053" cy="3929061"/>
          </a:xfrm>
          <a:prstGeom prst="rect">
            <a:avLst/>
          </a:prstGeom>
          <a:noFill/>
          <a:ln>
            <a:noFill/>
          </a:ln>
        </p:spPr>
      </p:pic>
      <p:sp>
        <p:nvSpPr>
          <p:cNvPr id="136" name="Google Shape;136;p3"/>
          <p:cNvSpPr/>
          <p:nvPr/>
        </p:nvSpPr>
        <p:spPr>
          <a:xfrm>
            <a:off x="2604575" y="252050"/>
            <a:ext cx="1071300" cy="22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b90a371eb9_0_23"/>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Autofit/>
          </a:bodyPr>
          <a:lstStyle/>
          <a:p>
            <a:pPr indent="0" lvl="0" marL="0" rtl="0" algn="l">
              <a:lnSpc>
                <a:spcPct val="100000"/>
              </a:lnSpc>
              <a:spcBef>
                <a:spcPts val="0"/>
              </a:spcBef>
              <a:spcAft>
                <a:spcPts val="0"/>
              </a:spcAft>
              <a:buClr>
                <a:schemeClr val="lt1"/>
              </a:buClr>
              <a:buSzPts val="3240"/>
              <a:buFont typeface="Century Gothic"/>
              <a:buNone/>
            </a:pPr>
            <a:r>
              <a:rPr lang="en-US" sz="3140"/>
              <a:t>Related Idea: </a:t>
            </a:r>
            <a:r>
              <a:rPr i="1" lang="en-US" sz="3140"/>
              <a:t>Box Story</a:t>
            </a:r>
            <a:endParaRPr i="1" sz="3140"/>
          </a:p>
        </p:txBody>
      </p:sp>
      <p:pic>
        <p:nvPicPr>
          <p:cNvPr id="287" name="Google Shape;287;gb90a371eb9_0_23"/>
          <p:cNvPicPr preferRelativeResize="0"/>
          <p:nvPr/>
        </p:nvPicPr>
        <p:blipFill rotWithShape="1">
          <a:blip r:embed="rId3">
            <a:alphaModFix/>
          </a:blip>
          <a:srcRect b="0" l="0" r="0" t="0"/>
          <a:stretch/>
        </p:blipFill>
        <p:spPr>
          <a:xfrm>
            <a:off x="2897300" y="2129850"/>
            <a:ext cx="6018102" cy="4510124"/>
          </a:xfrm>
          <a:prstGeom prst="rect">
            <a:avLst/>
          </a:prstGeom>
          <a:noFill/>
          <a:ln>
            <a:noFill/>
          </a:ln>
        </p:spPr>
      </p:pic>
      <p:pic>
        <p:nvPicPr>
          <p:cNvPr id="288" name="Google Shape;288;gb90a371eb9_0_23"/>
          <p:cNvPicPr preferRelativeResize="0"/>
          <p:nvPr/>
        </p:nvPicPr>
        <p:blipFill rotWithShape="1">
          <a:blip r:embed="rId4">
            <a:alphaModFix/>
          </a:blip>
          <a:srcRect b="0" l="0" r="0" t="0"/>
          <a:stretch/>
        </p:blipFill>
        <p:spPr>
          <a:xfrm>
            <a:off x="507975" y="2283175"/>
            <a:ext cx="2306425" cy="4202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2"/>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lang="en-US"/>
              <a:t>Yet Another Idea: </a:t>
            </a:r>
            <a:r>
              <a:rPr i="1" lang="en-US"/>
              <a:t>Random Story</a:t>
            </a:r>
            <a:endParaRPr i="1"/>
          </a:p>
        </p:txBody>
      </p:sp>
      <p:sp>
        <p:nvSpPr>
          <p:cNvPr id="294" name="Google Shape;294;p12"/>
          <p:cNvSpPr txBox="1"/>
          <p:nvPr>
            <p:ph idx="1" type="body"/>
          </p:nvPr>
        </p:nvSpPr>
        <p:spPr>
          <a:xfrm>
            <a:off x="914400" y="2039112"/>
            <a:ext cx="4572000" cy="4224528"/>
          </a:xfrm>
          <a:prstGeom prst="rect">
            <a:avLst/>
          </a:prstGeom>
          <a:solidFill>
            <a:srgbClr val="E3E5DC"/>
          </a:solidFill>
          <a:ln>
            <a:noFill/>
          </a:ln>
        </p:spPr>
        <p:txBody>
          <a:bodyPr anchorCtr="0" anchor="t" bIns="274300" lIns="292600" spcFirstLastPara="1" rIns="274300" wrap="square" tIns="274300">
            <a:normAutofit/>
          </a:bodyPr>
          <a:lstStyle/>
          <a:p>
            <a:pPr indent="0" lvl="0" marL="0" rtl="0" algn="l">
              <a:lnSpc>
                <a:spcPct val="100000"/>
              </a:lnSpc>
              <a:spcBef>
                <a:spcPts val="0"/>
              </a:spcBef>
              <a:spcAft>
                <a:spcPts val="0"/>
              </a:spcAft>
              <a:buSzPts val="2400"/>
              <a:buNone/>
            </a:pPr>
            <a:r>
              <a:rPr lang="en-US" sz="2400"/>
              <a:t>Students create a story based on 3 random things. </a:t>
            </a:r>
            <a:endParaRPr sz="2400"/>
          </a:p>
          <a:p>
            <a:pPr indent="0" lvl="0" marL="0" rtl="0" algn="l">
              <a:lnSpc>
                <a:spcPct val="100000"/>
              </a:lnSpc>
              <a:spcBef>
                <a:spcPts val="0"/>
              </a:spcBef>
              <a:spcAft>
                <a:spcPts val="0"/>
              </a:spcAft>
              <a:buSzPts val="2400"/>
              <a:buNone/>
            </a:pPr>
            <a:r>
              <a:t/>
            </a:r>
            <a:endParaRPr sz="1400"/>
          </a:p>
          <a:p>
            <a:pPr indent="0" lvl="0" marL="0" rtl="0" algn="l">
              <a:lnSpc>
                <a:spcPct val="100000"/>
              </a:lnSpc>
              <a:spcBef>
                <a:spcPts val="0"/>
              </a:spcBef>
              <a:spcAft>
                <a:spcPts val="0"/>
              </a:spcAft>
              <a:buSzPts val="2400"/>
              <a:buNone/>
            </a:pPr>
            <a:r>
              <a:rPr i="1" lang="en-US"/>
              <a:t>There’s a </a:t>
            </a:r>
            <a:r>
              <a:rPr i="1" lang="en-US" u="sng">
                <a:solidFill>
                  <a:schemeClr val="hlink"/>
                </a:solidFill>
                <a:hlinkClick r:id="rId3"/>
              </a:rPr>
              <a:t>description</a:t>
            </a:r>
            <a:r>
              <a:rPr i="1" lang="en-US"/>
              <a:t> on my website. </a:t>
            </a:r>
            <a:r>
              <a:rPr i="1" lang="en-US"/>
              <a:t>From there, you can navigate to a story I wrote using this technique.</a:t>
            </a:r>
            <a:endParaRPr/>
          </a:p>
          <a:p>
            <a:pPr indent="0" lvl="0" marL="0" rtl="0" algn="l">
              <a:lnSpc>
                <a:spcPct val="50000"/>
              </a:lnSpc>
              <a:spcBef>
                <a:spcPts val="1200"/>
              </a:spcBef>
              <a:spcAft>
                <a:spcPts val="0"/>
              </a:spcAft>
              <a:buSzPts val="1200"/>
              <a:buNone/>
            </a:pPr>
            <a:r>
              <a:t/>
            </a:r>
            <a:endParaRPr/>
          </a:p>
          <a:p>
            <a:pPr indent="0" lvl="0" marL="0" rtl="0" algn="l">
              <a:lnSpc>
                <a:spcPct val="100000"/>
              </a:lnSpc>
              <a:spcBef>
                <a:spcPts val="2000"/>
              </a:spcBef>
              <a:spcAft>
                <a:spcPts val="0"/>
              </a:spcAft>
              <a:buSzPts val="1400"/>
              <a:buNone/>
            </a:pPr>
            <a:r>
              <a:t/>
            </a:r>
            <a:endParaRPr i="1" sz="1400"/>
          </a:p>
          <a:p>
            <a:pPr indent="0" lvl="0" marL="0" rtl="0" algn="l">
              <a:lnSpc>
                <a:spcPct val="100000"/>
              </a:lnSpc>
              <a:spcBef>
                <a:spcPts val="2000"/>
              </a:spcBef>
              <a:spcAft>
                <a:spcPts val="0"/>
              </a:spcAft>
              <a:buSzPts val="1400"/>
              <a:buNone/>
            </a:pPr>
            <a:r>
              <a:t/>
            </a:r>
            <a:endParaRPr i="1" sz="1400"/>
          </a:p>
        </p:txBody>
      </p:sp>
      <p:pic>
        <p:nvPicPr>
          <p:cNvPr descr="pigzzz.png" id="295" name="Google Shape;295;p12"/>
          <p:cNvPicPr preferRelativeResize="0"/>
          <p:nvPr>
            <p:ph idx="2" type="pic"/>
          </p:nvPr>
        </p:nvPicPr>
        <p:blipFill rotWithShape="1">
          <a:blip r:embed="rId4">
            <a:alphaModFix/>
          </a:blip>
          <a:srcRect b="4777" l="0" r="0" t="4778"/>
          <a:stretch/>
        </p:blipFill>
        <p:spPr>
          <a:xfrm>
            <a:off x="5487987" y="2039112"/>
            <a:ext cx="3427413" cy="42153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240"/>
              <a:buFont typeface="Century Gothic"/>
              <a:buNone/>
            </a:pPr>
            <a:br>
              <a:rPr lang="en-US" sz="3240"/>
            </a:br>
            <a:r>
              <a:rPr lang="en-US" sz="3140"/>
              <a:t>Another One: </a:t>
            </a:r>
            <a:r>
              <a:rPr i="1" lang="en-US" sz="3140"/>
              <a:t>Characters and Settings</a:t>
            </a:r>
            <a:br>
              <a:rPr b="1" lang="en-US" sz="3240"/>
            </a:br>
            <a:endParaRPr sz="3240"/>
          </a:p>
        </p:txBody>
      </p:sp>
      <p:sp>
        <p:nvSpPr>
          <p:cNvPr id="301" name="Google Shape;301;p13"/>
          <p:cNvSpPr txBox="1"/>
          <p:nvPr>
            <p:ph idx="2" type="body"/>
          </p:nvPr>
        </p:nvSpPr>
        <p:spPr>
          <a:xfrm>
            <a:off x="1241550" y="2039100"/>
            <a:ext cx="7673700" cy="4306500"/>
          </a:xfrm>
          <a:prstGeom prst="rect">
            <a:avLst/>
          </a:prstGeom>
          <a:solidFill>
            <a:srgbClr val="E3E5DC"/>
          </a:solidFill>
          <a:ln>
            <a:noFill/>
          </a:ln>
        </p:spPr>
        <p:txBody>
          <a:bodyPr anchorCtr="0" anchor="t" bIns="274300" lIns="292600" spcFirstLastPara="1" rIns="274300" wrap="square" tIns="274300">
            <a:normAutofit fontScale="92500" lnSpcReduction="20000"/>
          </a:bodyPr>
          <a:lstStyle/>
          <a:p>
            <a:pPr indent="0" lvl="0" marL="0" rtl="0" algn="l">
              <a:lnSpc>
                <a:spcPct val="100000"/>
              </a:lnSpc>
              <a:spcBef>
                <a:spcPts val="0"/>
              </a:spcBef>
              <a:spcAft>
                <a:spcPts val="0"/>
              </a:spcAft>
              <a:buClr>
                <a:schemeClr val="accent1"/>
              </a:buClr>
              <a:buSzPct val="100000"/>
              <a:buFont typeface="Noto Sans Symbols"/>
              <a:buNone/>
            </a:pPr>
            <a:r>
              <a:rPr lang="en-US" sz="1665"/>
              <a:t>Students </a:t>
            </a:r>
            <a:r>
              <a:rPr b="1" i="1" lang="en-US" sz="1665"/>
              <a:t>brainstorm</a:t>
            </a:r>
            <a:r>
              <a:rPr lang="en-US" sz="1665"/>
              <a:t>:</a:t>
            </a:r>
            <a:endParaRPr/>
          </a:p>
          <a:p>
            <a:pPr indent="-277820" lvl="0" marL="285750" rtl="0" algn="l">
              <a:lnSpc>
                <a:spcPct val="100000"/>
              </a:lnSpc>
              <a:spcBef>
                <a:spcPts val="2000"/>
              </a:spcBef>
              <a:spcAft>
                <a:spcPts val="0"/>
              </a:spcAft>
              <a:buSzPct val="100000"/>
              <a:buFont typeface="Arial"/>
              <a:buChar char="•"/>
            </a:pPr>
            <a:r>
              <a:rPr lang="en-US" sz="1665"/>
              <a:t>A list of types of characters for a potential story (criminal, doctor, student, professor, etc. . . . There’s also a </a:t>
            </a:r>
            <a:r>
              <a:rPr lang="en-US" sz="1665" u="sng">
                <a:solidFill>
                  <a:schemeClr val="hlink"/>
                </a:solidFill>
                <a:hlinkClick r:id="rId3"/>
              </a:rPr>
              <a:t>list</a:t>
            </a:r>
            <a:r>
              <a:rPr lang="en-US" sz="1665">
                <a:solidFill>
                  <a:schemeClr val="hlink"/>
                </a:solidFill>
                <a:uFill>
                  <a:noFill/>
                </a:uFill>
                <a:hlinkClick r:id="rId4"/>
              </a:rPr>
              <a:t> </a:t>
            </a:r>
            <a:r>
              <a:rPr lang="en-US" sz="1665"/>
              <a:t>you can download from my website.)</a:t>
            </a:r>
            <a:endParaRPr/>
          </a:p>
          <a:p>
            <a:pPr indent="-277820" lvl="0" marL="285750" rtl="0" algn="l">
              <a:lnSpc>
                <a:spcPct val="100000"/>
              </a:lnSpc>
              <a:spcBef>
                <a:spcPts val="2000"/>
              </a:spcBef>
              <a:spcAft>
                <a:spcPts val="0"/>
              </a:spcAft>
              <a:buSzPct val="100000"/>
              <a:buFont typeface="Arial"/>
              <a:buChar char="•"/>
            </a:pPr>
            <a:r>
              <a:rPr lang="en-US" sz="1665"/>
              <a:t>A list of interesting characteristics for potential story characters (short-tempered, clumsy, shy, etc . . . . There’s also a </a:t>
            </a:r>
            <a:r>
              <a:rPr lang="en-US" sz="1665" u="sng">
                <a:solidFill>
                  <a:schemeClr val="hlink"/>
                </a:solidFill>
                <a:hlinkClick r:id="rId5"/>
              </a:rPr>
              <a:t>list</a:t>
            </a:r>
            <a:r>
              <a:rPr lang="en-US" sz="1665"/>
              <a:t> you  can download from my website. </a:t>
            </a:r>
            <a:endParaRPr sz="1665"/>
          </a:p>
          <a:p>
            <a:pPr indent="-277820" lvl="0" marL="285750" rtl="0" algn="l">
              <a:lnSpc>
                <a:spcPct val="100000"/>
              </a:lnSpc>
              <a:spcBef>
                <a:spcPts val="2000"/>
              </a:spcBef>
              <a:spcAft>
                <a:spcPts val="0"/>
              </a:spcAft>
              <a:buSzPct val="100000"/>
              <a:buFont typeface="Arial"/>
              <a:buChar char="•"/>
            </a:pPr>
            <a:r>
              <a:rPr lang="en-US" sz="1665"/>
              <a:t>A list of possible settings for a story (hospital emergency room, grocery store checkout, an elevator, etc.)</a:t>
            </a:r>
            <a:endParaRPr/>
          </a:p>
          <a:p>
            <a:pPr indent="0" lvl="0" marL="0" rtl="0" algn="l">
              <a:lnSpc>
                <a:spcPct val="130000"/>
              </a:lnSpc>
              <a:spcBef>
                <a:spcPts val="2000"/>
              </a:spcBef>
              <a:spcAft>
                <a:spcPts val="0"/>
              </a:spcAft>
              <a:buSzPct val="100000"/>
              <a:buNone/>
            </a:pPr>
            <a:r>
              <a:rPr lang="en-US" sz="1665"/>
              <a:t>Using the 3 lists generated, students create 2 characters and place them in one of the settings, then write the story that might ensue.</a:t>
            </a:r>
            <a:endParaRPr/>
          </a:p>
          <a:p>
            <a:pPr indent="0" lvl="0" marL="0" rtl="0" algn="l">
              <a:lnSpc>
                <a:spcPct val="130000"/>
              </a:lnSpc>
              <a:spcBef>
                <a:spcPts val="2000"/>
              </a:spcBef>
              <a:spcAft>
                <a:spcPts val="0"/>
              </a:spcAft>
              <a:buSzPct val="100000"/>
              <a:buNone/>
            </a:pPr>
            <a:r>
              <a:t/>
            </a:r>
            <a:endParaRPr sz="1665"/>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4"/>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240"/>
              <a:buFont typeface="Century Gothic"/>
              <a:buNone/>
            </a:pPr>
            <a:br>
              <a:rPr lang="en-US" sz="3240"/>
            </a:br>
            <a:r>
              <a:rPr lang="en-US" sz="3240"/>
              <a:t>Bonus Idea: </a:t>
            </a:r>
            <a:r>
              <a:rPr i="1" lang="en-US" sz="3240"/>
              <a:t>The End.</a:t>
            </a:r>
            <a:br>
              <a:rPr i="1" lang="en-US" sz="3240"/>
            </a:br>
            <a:endParaRPr i="1" sz="3240"/>
          </a:p>
        </p:txBody>
      </p:sp>
      <p:sp>
        <p:nvSpPr>
          <p:cNvPr id="307" name="Google Shape;307;p14"/>
          <p:cNvSpPr txBox="1"/>
          <p:nvPr>
            <p:ph idx="2" type="body"/>
          </p:nvPr>
        </p:nvSpPr>
        <p:spPr>
          <a:xfrm>
            <a:off x="1241562" y="2039112"/>
            <a:ext cx="3566160" cy="4224528"/>
          </a:xfrm>
          <a:prstGeom prst="rect">
            <a:avLst/>
          </a:prstGeom>
          <a:solidFill>
            <a:srgbClr val="E3E5DC"/>
          </a:solidFill>
          <a:ln>
            <a:noFill/>
          </a:ln>
        </p:spPr>
        <p:txBody>
          <a:bodyPr anchorCtr="0" anchor="t" bIns="274300" lIns="292600" spcFirstLastPara="1" rIns="274300" wrap="square" tIns="274300">
            <a:normAutofit/>
          </a:bodyPr>
          <a:lstStyle/>
          <a:p>
            <a:pPr indent="0" lvl="0" marL="0" rtl="0" algn="l">
              <a:lnSpc>
                <a:spcPct val="80000"/>
              </a:lnSpc>
              <a:spcBef>
                <a:spcPts val="0"/>
              </a:spcBef>
              <a:spcAft>
                <a:spcPts val="0"/>
              </a:spcAft>
              <a:buClr>
                <a:schemeClr val="accent1"/>
              </a:buClr>
              <a:buSzPts val="2090"/>
              <a:buFont typeface="Noto Sans Symbols"/>
              <a:buNone/>
            </a:pPr>
            <a:r>
              <a:rPr lang="en-US" sz="2090"/>
              <a:t>Give your students the last line of a story and have them write the story that precedes it.</a:t>
            </a:r>
            <a:endParaRPr/>
          </a:p>
          <a:p>
            <a:pPr indent="0" lvl="0" marL="0" rtl="0" algn="l">
              <a:lnSpc>
                <a:spcPct val="80000"/>
              </a:lnSpc>
              <a:spcBef>
                <a:spcPts val="2000"/>
              </a:spcBef>
              <a:spcAft>
                <a:spcPts val="0"/>
              </a:spcAft>
              <a:buClr>
                <a:schemeClr val="accent1"/>
              </a:buClr>
              <a:buSzPts val="1615"/>
              <a:buFont typeface="Noto Sans Symbols"/>
              <a:buNone/>
            </a:pPr>
            <a:r>
              <a:t/>
            </a:r>
            <a:endParaRPr sz="1615"/>
          </a:p>
          <a:p>
            <a:pPr indent="0" lvl="0" marL="0" rtl="0" algn="l">
              <a:lnSpc>
                <a:spcPct val="80000"/>
              </a:lnSpc>
              <a:spcBef>
                <a:spcPts val="2000"/>
              </a:spcBef>
              <a:spcAft>
                <a:spcPts val="0"/>
              </a:spcAft>
              <a:buClr>
                <a:schemeClr val="accent1"/>
              </a:buClr>
              <a:buSzPts val="2090"/>
              <a:buFont typeface="Noto Sans Symbols"/>
              <a:buNone/>
            </a:pPr>
            <a:r>
              <a:rPr i="1" lang="en-US" sz="2090"/>
              <a:t>Example:</a:t>
            </a:r>
            <a:endParaRPr/>
          </a:p>
          <a:p>
            <a:pPr indent="0" lvl="0" marL="0" rtl="0" algn="l">
              <a:lnSpc>
                <a:spcPct val="80000"/>
              </a:lnSpc>
              <a:spcBef>
                <a:spcPts val="2000"/>
              </a:spcBef>
              <a:spcAft>
                <a:spcPts val="0"/>
              </a:spcAft>
              <a:buClr>
                <a:schemeClr val="accent1"/>
              </a:buClr>
              <a:buSzPts val="1995"/>
              <a:buFont typeface="Noto Sans Symbols"/>
              <a:buNone/>
            </a:pPr>
            <a:r>
              <a:rPr i="1" lang="en-US" sz="1995"/>
              <a:t>“Finally, upon reaching the top of the mountain, I raised the tuba to my lips and gave a mighty blast.”</a:t>
            </a:r>
            <a:endParaRPr/>
          </a:p>
        </p:txBody>
      </p:sp>
      <p:sp>
        <p:nvSpPr>
          <p:cNvPr id="308" name="Google Shape;308;p14"/>
          <p:cNvSpPr txBox="1"/>
          <p:nvPr/>
        </p:nvSpPr>
        <p:spPr>
          <a:xfrm>
            <a:off x="5517886" y="2817369"/>
            <a:ext cx="287100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What if your stuffed animals lived in another world?</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09" name="Google Shape;309;p14"/>
          <p:cNvSpPr txBox="1"/>
          <p:nvPr/>
        </p:nvSpPr>
        <p:spPr>
          <a:xfrm>
            <a:off x="5517885" y="3995221"/>
            <a:ext cx="28710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Have you ever lost track of the fact that you’re just playing?</a:t>
            </a:r>
            <a:endParaRPr b="0" i="0" sz="1400" u="none" cap="none" strike="noStrike">
              <a:solidFill>
                <a:srgbClr val="000000"/>
              </a:solidFill>
              <a:latin typeface="Arial"/>
              <a:ea typeface="Arial"/>
              <a:cs typeface="Arial"/>
              <a:sym typeface="Arial"/>
            </a:endParaRPr>
          </a:p>
        </p:txBody>
      </p:sp>
      <p:sp>
        <p:nvSpPr>
          <p:cNvPr id="310" name="Google Shape;310;p14"/>
          <p:cNvSpPr txBox="1"/>
          <p:nvPr/>
        </p:nvSpPr>
        <p:spPr>
          <a:xfrm>
            <a:off x="5517886" y="5143834"/>
            <a:ext cx="28710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What do you own that might not like the way you treat it?</a:t>
            </a:r>
            <a:endParaRPr b="0" i="0" sz="1200" u="none" cap="none" strike="noStrike">
              <a:solidFill>
                <a:schemeClr val="dk1"/>
              </a:solidFill>
              <a:latin typeface="Century Gothic"/>
              <a:ea typeface="Century Gothic"/>
              <a:cs typeface="Century Gothic"/>
              <a:sym typeface="Century Gothic"/>
            </a:endParaRPr>
          </a:p>
        </p:txBody>
      </p:sp>
      <p:pic>
        <p:nvPicPr>
          <p:cNvPr descr="tuba-411022__480.jpg" id="311" name="Google Shape;311;p14"/>
          <p:cNvPicPr preferRelativeResize="0"/>
          <p:nvPr>
            <p:ph idx="1" type="body"/>
          </p:nvPr>
        </p:nvPicPr>
        <p:blipFill rotWithShape="1">
          <a:blip r:embed="rId3">
            <a:alphaModFix/>
          </a:blip>
          <a:srcRect b="0" l="17757" r="17754" t="0"/>
          <a:stretch/>
        </p:blipFill>
        <p:spPr>
          <a:xfrm>
            <a:off x="4807722" y="2017722"/>
            <a:ext cx="4107678" cy="42459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6"/>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lang="en-US"/>
              <a:t>Super-Duper Bonus Idea!</a:t>
            </a:r>
            <a:endParaRPr/>
          </a:p>
        </p:txBody>
      </p:sp>
      <p:sp>
        <p:nvSpPr>
          <p:cNvPr id="317" name="Google Shape;317;p16"/>
          <p:cNvSpPr txBox="1"/>
          <p:nvPr>
            <p:ph idx="1" type="body"/>
          </p:nvPr>
        </p:nvSpPr>
        <p:spPr>
          <a:xfrm>
            <a:off x="914400" y="2039112"/>
            <a:ext cx="4572000" cy="4224528"/>
          </a:xfrm>
          <a:prstGeom prst="rect">
            <a:avLst/>
          </a:prstGeom>
          <a:solidFill>
            <a:srgbClr val="E3E5DC"/>
          </a:solidFill>
          <a:ln>
            <a:noFill/>
          </a:ln>
        </p:spPr>
        <p:txBody>
          <a:bodyPr anchorCtr="0" anchor="t" bIns="274300" lIns="292600" spcFirstLastPara="1" rIns="274300" wrap="square" tIns="274300">
            <a:normAutofit/>
          </a:bodyPr>
          <a:lstStyle/>
          <a:p>
            <a:pPr indent="0" lvl="0" marL="0" rtl="0" algn="l">
              <a:lnSpc>
                <a:spcPct val="80000"/>
              </a:lnSpc>
              <a:spcBef>
                <a:spcPts val="0"/>
              </a:spcBef>
              <a:spcAft>
                <a:spcPts val="0"/>
              </a:spcAft>
              <a:buSzPts val="1260"/>
              <a:buNone/>
            </a:pPr>
            <a:r>
              <a:rPr b="1" i="1" lang="en-US" sz="1260"/>
              <a:t>Musical Stories</a:t>
            </a:r>
            <a:endParaRPr/>
          </a:p>
          <a:p>
            <a:pPr indent="-285750" lvl="0" marL="285750" rtl="0" algn="l">
              <a:lnSpc>
                <a:spcPct val="100000"/>
              </a:lnSpc>
              <a:spcBef>
                <a:spcPts val="2000"/>
              </a:spcBef>
              <a:spcAft>
                <a:spcPts val="0"/>
              </a:spcAft>
              <a:buSzPts val="980"/>
              <a:buFont typeface="Arial"/>
              <a:buChar char="•"/>
            </a:pPr>
            <a:r>
              <a:rPr lang="en-US" sz="980"/>
              <a:t>Each student gets a laptop and 3 minutes to begin writing a story.</a:t>
            </a:r>
            <a:endParaRPr/>
          </a:p>
          <a:p>
            <a:pPr indent="-285750" lvl="0" marL="285750" rtl="0" algn="l">
              <a:lnSpc>
                <a:spcPct val="100000"/>
              </a:lnSpc>
              <a:spcBef>
                <a:spcPts val="2000"/>
              </a:spcBef>
              <a:spcAft>
                <a:spcPts val="0"/>
              </a:spcAft>
              <a:buSzPts val="980"/>
              <a:buFont typeface="Arial"/>
              <a:buChar char="•"/>
            </a:pPr>
            <a:r>
              <a:rPr lang="en-US" sz="980"/>
              <a:t>After 3 minutes, all students must STOP (even if they’re in the middle of a sentence) and move to the next chair.</a:t>
            </a:r>
            <a:endParaRPr/>
          </a:p>
          <a:p>
            <a:pPr indent="-285750" lvl="0" marL="285750" rtl="0" algn="l">
              <a:lnSpc>
                <a:spcPct val="100000"/>
              </a:lnSpc>
              <a:spcBef>
                <a:spcPts val="2000"/>
              </a:spcBef>
              <a:spcAft>
                <a:spcPts val="0"/>
              </a:spcAft>
              <a:buSzPts val="980"/>
              <a:buFont typeface="Arial"/>
              <a:buChar char="•"/>
            </a:pPr>
            <a:r>
              <a:rPr lang="en-US" sz="980"/>
              <a:t>They have 3(ish) minutes to read and add to the story in front of them.</a:t>
            </a:r>
            <a:endParaRPr/>
          </a:p>
          <a:p>
            <a:pPr indent="-285750" lvl="0" marL="285750" rtl="0" algn="l">
              <a:lnSpc>
                <a:spcPct val="100000"/>
              </a:lnSpc>
              <a:spcBef>
                <a:spcPts val="2000"/>
              </a:spcBef>
              <a:spcAft>
                <a:spcPts val="0"/>
              </a:spcAft>
              <a:buSzPts val="980"/>
              <a:buFont typeface="Arial"/>
              <a:buChar char="•"/>
            </a:pPr>
            <a:r>
              <a:rPr lang="en-US" sz="980"/>
              <a:t>Repeat.</a:t>
            </a:r>
            <a:endParaRPr/>
          </a:p>
          <a:p>
            <a:pPr indent="-285750" lvl="0" marL="285750" rtl="0" algn="l">
              <a:lnSpc>
                <a:spcPct val="100000"/>
              </a:lnSpc>
              <a:spcBef>
                <a:spcPts val="2000"/>
              </a:spcBef>
              <a:spcAft>
                <a:spcPts val="0"/>
              </a:spcAft>
              <a:buSzPts val="980"/>
              <a:buFont typeface="Arial"/>
              <a:buChar char="•"/>
            </a:pPr>
            <a:r>
              <a:rPr lang="en-US" sz="980"/>
              <a:t>When you get near the end, let them know. (“Start wrapping up your story. This is the second last turn.”)</a:t>
            </a:r>
            <a:endParaRPr/>
          </a:p>
          <a:p>
            <a:pPr indent="-285750" lvl="0" marL="285750" rtl="0" algn="l">
              <a:lnSpc>
                <a:spcPct val="100000"/>
              </a:lnSpc>
              <a:spcBef>
                <a:spcPts val="2000"/>
              </a:spcBef>
              <a:spcAft>
                <a:spcPts val="0"/>
              </a:spcAft>
              <a:buSzPts val="980"/>
              <a:buFont typeface="Arial"/>
              <a:buChar char="•"/>
            </a:pPr>
            <a:r>
              <a:rPr lang="en-US" sz="980"/>
              <a:t>At the end, students return to their original chair and read (and react!).</a:t>
            </a:r>
            <a:endParaRPr/>
          </a:p>
          <a:p>
            <a:pPr indent="0" lvl="0" marL="0" rtl="0" algn="l">
              <a:lnSpc>
                <a:spcPct val="100000"/>
              </a:lnSpc>
              <a:spcBef>
                <a:spcPts val="2000"/>
              </a:spcBef>
              <a:spcAft>
                <a:spcPts val="0"/>
              </a:spcAft>
              <a:buSzPts val="910"/>
              <a:buNone/>
            </a:pPr>
            <a:r>
              <a:t/>
            </a:r>
            <a:endParaRPr sz="910"/>
          </a:p>
        </p:txBody>
      </p:sp>
      <p:pic>
        <p:nvPicPr>
          <p:cNvPr descr="stopwatch-161539__480.png" id="318" name="Google Shape;318;p16"/>
          <p:cNvPicPr preferRelativeResize="0"/>
          <p:nvPr>
            <p:ph idx="2" type="pic"/>
          </p:nvPr>
        </p:nvPicPr>
        <p:blipFill rotWithShape="1">
          <a:blip r:embed="rId3">
            <a:alphaModFix/>
          </a:blip>
          <a:srcRect b="0" l="-2570" r="-2567" t="0"/>
          <a:stretch/>
        </p:blipFill>
        <p:spPr>
          <a:xfrm>
            <a:off x="5487987" y="2048256"/>
            <a:ext cx="3427413" cy="42062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e62fddeca8_0_15"/>
          <p:cNvSpPr txBox="1"/>
          <p:nvPr/>
        </p:nvSpPr>
        <p:spPr>
          <a:xfrm>
            <a:off x="0" y="1124712"/>
            <a:ext cx="8915400" cy="914400"/>
          </a:xfrm>
          <a:prstGeom prst="rect">
            <a:avLst/>
          </a:prstGeom>
          <a:solidFill>
            <a:srgbClr val="333333"/>
          </a:solidFill>
          <a:ln>
            <a:noFill/>
          </a:ln>
        </p:spPr>
        <p:txBody>
          <a:bodyPr anchorCtr="0" anchor="ctr" bIns="45700" lIns="1188700" spcFirstLastPara="1" rIns="274300"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Century Gothic"/>
                <a:ea typeface="Century Gothic"/>
                <a:cs typeface="Century Gothic"/>
                <a:sym typeface="Century Gothic"/>
              </a:rPr>
              <a:t>What Haven’t We Talked About?</a:t>
            </a:r>
            <a:endParaRPr b="0" i="0" sz="3600" u="none" cap="none" strike="noStrike">
              <a:solidFill>
                <a:srgbClr val="FFFFFF"/>
              </a:solidFill>
              <a:latin typeface="Century Gothic"/>
              <a:ea typeface="Century Gothic"/>
              <a:cs typeface="Century Gothic"/>
              <a:sym typeface="Century Gothic"/>
            </a:endParaRPr>
          </a:p>
        </p:txBody>
      </p:sp>
      <p:pic>
        <p:nvPicPr>
          <p:cNvPr descr="question-423604__480.png" id="324" name="Google Shape;324;g1e62fddeca8_0_15"/>
          <p:cNvPicPr preferRelativeResize="0"/>
          <p:nvPr/>
        </p:nvPicPr>
        <p:blipFill rotWithShape="1">
          <a:blip r:embed="rId3">
            <a:alphaModFix/>
          </a:blip>
          <a:srcRect b="-17877" l="0" r="0" t="-17879"/>
          <a:stretch/>
        </p:blipFill>
        <p:spPr>
          <a:xfrm>
            <a:off x="5487987" y="2048256"/>
            <a:ext cx="3427500" cy="4206300"/>
          </a:xfrm>
          <a:prstGeom prst="rect">
            <a:avLst/>
          </a:prstGeom>
          <a:noFill/>
          <a:ln>
            <a:noFill/>
          </a:ln>
        </p:spPr>
      </p:pic>
      <p:sp>
        <p:nvSpPr>
          <p:cNvPr id="325" name="Google Shape;325;g1e62fddeca8_0_15"/>
          <p:cNvSpPr txBox="1"/>
          <p:nvPr/>
        </p:nvSpPr>
        <p:spPr>
          <a:xfrm>
            <a:off x="914400" y="2039112"/>
            <a:ext cx="4368600" cy="4224600"/>
          </a:xfrm>
          <a:prstGeom prst="rect">
            <a:avLst/>
          </a:prstGeom>
          <a:solidFill>
            <a:srgbClr val="E3E5DC"/>
          </a:solidFill>
          <a:ln>
            <a:noFill/>
          </a:ln>
        </p:spPr>
        <p:txBody>
          <a:bodyPr anchorCtr="0" anchor="t" bIns="274300" lIns="292600" spcFirstLastPara="1" rIns="274300" wrap="square" tIns="274300">
            <a:noAutofit/>
          </a:bodyPr>
          <a:lstStyle/>
          <a:p>
            <a:pPr indent="-285750" lvl="0" marL="285750" marR="0" rtl="0" algn="l">
              <a:lnSpc>
                <a:spcPct val="100000"/>
              </a:lnSpc>
              <a:spcBef>
                <a:spcPts val="0"/>
              </a:spcBef>
              <a:spcAft>
                <a:spcPts val="0"/>
              </a:spcAft>
              <a:buClr>
                <a:srgbClr val="A2C816"/>
              </a:buClr>
              <a:buSzPts val="2800"/>
              <a:buFont typeface="Arial"/>
              <a:buChar char="•"/>
            </a:pPr>
            <a:r>
              <a:rPr b="0" i="0" lang="en-US" sz="2800" u="none" cap="none" strike="noStrike">
                <a:solidFill>
                  <a:srgbClr val="595959"/>
                </a:solidFill>
                <a:latin typeface="Century Gothic"/>
                <a:ea typeface="Century Gothic"/>
                <a:cs typeface="Century Gothic"/>
                <a:sym typeface="Century Gothic"/>
              </a:rPr>
              <a:t>Questions?</a:t>
            </a:r>
            <a:endParaRPr b="0"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2000"/>
              </a:spcBef>
              <a:spcAft>
                <a:spcPts val="0"/>
              </a:spcAft>
              <a:buClr>
                <a:srgbClr val="A2C816"/>
              </a:buClr>
              <a:buSzPts val="2800"/>
              <a:buFont typeface="Arial"/>
              <a:buChar char="•"/>
            </a:pPr>
            <a:r>
              <a:rPr b="0" i="0" lang="en-US" sz="2800" u="none" cap="none" strike="noStrike">
                <a:solidFill>
                  <a:srgbClr val="595959"/>
                </a:solidFill>
                <a:latin typeface="Century Gothic"/>
                <a:ea typeface="Century Gothic"/>
                <a:cs typeface="Century Gothic"/>
                <a:sym typeface="Century Gothic"/>
              </a:rPr>
              <a:t>Ideas to share?</a:t>
            </a:r>
            <a:endParaRPr b="0"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2000"/>
              </a:spcBef>
              <a:spcAft>
                <a:spcPts val="0"/>
              </a:spcAft>
              <a:buClr>
                <a:srgbClr val="A2C816"/>
              </a:buClr>
              <a:buSzPts val="2800"/>
              <a:buFont typeface="Arial"/>
              <a:buChar char="•"/>
            </a:pPr>
            <a:r>
              <a:rPr b="0" i="0" lang="en-US" sz="2800" u="none" cap="none" strike="noStrike">
                <a:solidFill>
                  <a:srgbClr val="595959"/>
                </a:solidFill>
                <a:latin typeface="Century Gothic"/>
                <a:ea typeface="Century Gothic"/>
                <a:cs typeface="Century Gothic"/>
                <a:sym typeface="Century Gothic"/>
              </a:rPr>
              <a:t>Resources we should know about?</a:t>
            </a:r>
            <a:endParaRPr b="0" i="0" sz="1800" u="none" cap="none" strike="noStrike">
              <a:solidFill>
                <a:srgbClr val="595959"/>
              </a:solidFill>
              <a:latin typeface="Century Gothic"/>
              <a:ea typeface="Century Gothic"/>
              <a:cs typeface="Century Gothic"/>
              <a:sym typeface="Century Gothic"/>
            </a:endParaRPr>
          </a:p>
          <a:p>
            <a:pPr indent="-285750" lvl="0" marL="285750" marR="0" rtl="0" algn="l">
              <a:lnSpc>
                <a:spcPct val="100000"/>
              </a:lnSpc>
              <a:spcBef>
                <a:spcPts val="2000"/>
              </a:spcBef>
              <a:spcAft>
                <a:spcPts val="0"/>
              </a:spcAft>
              <a:buClr>
                <a:srgbClr val="A2C816"/>
              </a:buClr>
              <a:buSzPts val="2800"/>
              <a:buFont typeface="Arial"/>
              <a:buChar char="•"/>
            </a:pPr>
            <a:r>
              <a:rPr b="0" i="0" lang="en-US" sz="2800" u="none" cap="none" strike="noStrike">
                <a:solidFill>
                  <a:srgbClr val="595959"/>
                </a:solidFill>
                <a:latin typeface="Century Gothic"/>
                <a:ea typeface="Century Gothic"/>
                <a:cs typeface="Century Gothic"/>
                <a:sym typeface="Century Gothic"/>
              </a:rPr>
              <a:t>Things we haven’t covered?</a:t>
            </a:r>
            <a:endParaRPr b="0" i="0" sz="1800" u="none" cap="none" strike="noStrike">
              <a:solidFill>
                <a:srgbClr val="595959"/>
              </a:solidFill>
              <a:latin typeface="Century Gothic"/>
              <a:ea typeface="Century Gothic"/>
              <a:cs typeface="Century Gothic"/>
              <a:sym typeface="Century Gothic"/>
            </a:endParaRPr>
          </a:p>
          <a:p>
            <a:pPr indent="0" lvl="0" marL="0" marR="0" rtl="0" algn="l">
              <a:lnSpc>
                <a:spcPct val="100000"/>
              </a:lnSpc>
              <a:spcBef>
                <a:spcPts val="2000"/>
              </a:spcBef>
              <a:spcAft>
                <a:spcPts val="0"/>
              </a:spcAft>
              <a:buClr>
                <a:srgbClr val="000000"/>
              </a:buClr>
              <a:buSzPts val="2800"/>
              <a:buFont typeface="Arial"/>
              <a:buNone/>
            </a:pPr>
            <a:r>
              <a:t/>
            </a:r>
            <a:endParaRPr b="0" i="0" sz="2800" u="none" cap="none" strike="noStrike">
              <a:solidFill>
                <a:srgbClr val="595959"/>
              </a:solidFill>
              <a:latin typeface="Century Gothic"/>
              <a:ea typeface="Century Gothic"/>
              <a:cs typeface="Century Gothic"/>
              <a:sym typeface="Century Gothic"/>
            </a:endParaRPr>
          </a:p>
          <a:p>
            <a:pPr indent="0" lvl="0" marL="0" marR="0" rtl="0" algn="l">
              <a:lnSpc>
                <a:spcPct val="100000"/>
              </a:lnSpc>
              <a:spcBef>
                <a:spcPts val="2000"/>
              </a:spcBef>
              <a:spcAft>
                <a:spcPts val="0"/>
              </a:spcAft>
              <a:buClr>
                <a:srgbClr val="000000"/>
              </a:buClr>
              <a:buSzPts val="1800"/>
              <a:buFont typeface="Arial"/>
              <a:buNone/>
            </a:pPr>
            <a:r>
              <a:t/>
            </a:r>
            <a:endParaRPr b="0" i="0" sz="1800" u="none" cap="none" strike="noStrike">
              <a:solidFill>
                <a:srgbClr val="595959"/>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g1e62fddeca8_0_21"/>
          <p:cNvPicPr preferRelativeResize="0"/>
          <p:nvPr/>
        </p:nvPicPr>
        <p:blipFill rotWithShape="1">
          <a:blip r:embed="rId3">
            <a:alphaModFix/>
          </a:blip>
          <a:srcRect b="0" l="0" r="0" t="0"/>
          <a:stretch/>
        </p:blipFill>
        <p:spPr>
          <a:xfrm>
            <a:off x="0" y="567333"/>
            <a:ext cx="9144003" cy="732235"/>
          </a:xfrm>
          <a:prstGeom prst="rect">
            <a:avLst/>
          </a:prstGeom>
          <a:noFill/>
          <a:ln>
            <a:noFill/>
          </a:ln>
        </p:spPr>
      </p:pic>
      <p:sp>
        <p:nvSpPr>
          <p:cNvPr id="331" name="Google Shape;331;g1e62fddeca8_0_21"/>
          <p:cNvSpPr/>
          <p:nvPr/>
        </p:nvSpPr>
        <p:spPr>
          <a:xfrm>
            <a:off x="805125" y="1437300"/>
            <a:ext cx="8242200" cy="4116000"/>
          </a:xfrm>
          <a:prstGeom prst="rect">
            <a:avLst/>
          </a:prstGeom>
          <a:solidFill>
            <a:srgbClr val="DAD3BA"/>
          </a:solidFill>
          <a:ln cap="flat" cmpd="sng" w="9525">
            <a:solidFill>
              <a:srgbClr val="DAD3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g1e62fddeca8_0_21"/>
          <p:cNvPicPr preferRelativeResize="0"/>
          <p:nvPr/>
        </p:nvPicPr>
        <p:blipFill rotWithShape="1">
          <a:blip r:embed="rId4">
            <a:alphaModFix/>
          </a:blip>
          <a:srcRect b="0" l="0" r="0" t="0"/>
          <a:stretch/>
        </p:blipFill>
        <p:spPr>
          <a:xfrm>
            <a:off x="-338200" y="1177487"/>
            <a:ext cx="3607475" cy="3607526"/>
          </a:xfrm>
          <a:prstGeom prst="rect">
            <a:avLst/>
          </a:prstGeom>
          <a:noFill/>
          <a:ln>
            <a:noFill/>
          </a:ln>
        </p:spPr>
      </p:pic>
      <p:pic>
        <p:nvPicPr>
          <p:cNvPr id="333" name="Google Shape;333;g1e62fddeca8_0_21"/>
          <p:cNvPicPr preferRelativeResize="0"/>
          <p:nvPr/>
        </p:nvPicPr>
        <p:blipFill rotWithShape="1">
          <a:blip r:embed="rId5">
            <a:alphaModFix/>
          </a:blip>
          <a:srcRect b="0" l="0" r="0" t="0"/>
          <a:stretch/>
        </p:blipFill>
        <p:spPr>
          <a:xfrm>
            <a:off x="-209475" y="5777750"/>
            <a:ext cx="9753175" cy="1775075"/>
          </a:xfrm>
          <a:prstGeom prst="rect">
            <a:avLst/>
          </a:prstGeom>
          <a:noFill/>
          <a:ln>
            <a:noFill/>
          </a:ln>
        </p:spPr>
      </p:pic>
      <p:sp>
        <p:nvSpPr>
          <p:cNvPr id="334" name="Google Shape;334;g1e62fddeca8_0_21"/>
          <p:cNvSpPr txBox="1"/>
          <p:nvPr/>
        </p:nvSpPr>
        <p:spPr>
          <a:xfrm>
            <a:off x="-209475" y="6037550"/>
            <a:ext cx="9256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lt1"/>
                </a:solidFill>
                <a:latin typeface="Open Sans"/>
                <a:ea typeface="Open Sans"/>
                <a:cs typeface="Open Sans"/>
                <a:sym typeface="Open Sans"/>
              </a:rPr>
              <a:t>        Resources        Writing Workshops        Author Visits       Stories &amp; Writing Tips for Kids        Space Cadets</a:t>
            </a:r>
            <a:endParaRPr b="0" i="0" sz="1400" u="none" cap="none" strike="noStrike">
              <a:solidFill>
                <a:srgbClr val="000000"/>
              </a:solidFill>
              <a:latin typeface="Century Gothic"/>
              <a:ea typeface="Century Gothic"/>
              <a:cs typeface="Century Gothic"/>
              <a:sym typeface="Century Gothic"/>
            </a:endParaRPr>
          </a:p>
        </p:txBody>
      </p:sp>
      <p:sp>
        <p:nvSpPr>
          <p:cNvPr id="335" name="Google Shape;335;g1e62fddeca8_0_21"/>
          <p:cNvSpPr txBox="1"/>
          <p:nvPr/>
        </p:nvSpPr>
        <p:spPr>
          <a:xfrm>
            <a:off x="2969838" y="1778175"/>
            <a:ext cx="30939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5000" u="none" cap="none" strike="noStrike">
                <a:solidFill>
                  <a:srgbClr val="EF6C00"/>
                </a:solidFill>
                <a:latin typeface="Pacifico"/>
                <a:ea typeface="Pacifico"/>
                <a:cs typeface="Pacifico"/>
                <a:sym typeface="Pacifico"/>
              </a:rPr>
              <a:t>Thanks!</a:t>
            </a:r>
            <a:endParaRPr b="0" i="0" sz="2600" u="none" cap="none" strike="noStrike">
              <a:solidFill>
                <a:srgbClr val="000000"/>
              </a:solidFill>
              <a:latin typeface="Century Gothic"/>
              <a:ea typeface="Century Gothic"/>
              <a:cs typeface="Century Gothic"/>
              <a:sym typeface="Century Gothic"/>
            </a:endParaRPr>
          </a:p>
        </p:txBody>
      </p:sp>
      <p:sp>
        <p:nvSpPr>
          <p:cNvPr id="336" name="Google Shape;336;g1e62fddeca8_0_21"/>
          <p:cNvSpPr txBox="1"/>
          <p:nvPr/>
        </p:nvSpPr>
        <p:spPr>
          <a:xfrm>
            <a:off x="3269275" y="2963900"/>
            <a:ext cx="556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F3F"/>
                </a:solidFill>
                <a:latin typeface="Open Sans"/>
                <a:ea typeface="Open Sans"/>
                <a:cs typeface="Open Sans"/>
                <a:sym typeface="Open Sans"/>
              </a:rPr>
              <a:t>Connect with me at</a:t>
            </a:r>
            <a:r>
              <a:rPr b="0" i="0" lang="en-US" sz="3600" u="none" cap="none" strike="noStrike">
                <a:solidFill>
                  <a:schemeClr val="dk1"/>
                </a:solidFill>
                <a:latin typeface="Open Sans"/>
                <a:ea typeface="Open Sans"/>
                <a:cs typeface="Open Sans"/>
                <a:sym typeface="Open Sans"/>
              </a:rPr>
              <a:t> </a:t>
            </a:r>
            <a:endParaRPr b="0" i="0" sz="3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1" i="1" lang="en-US" sz="3600" u="sng" cap="none" strike="noStrike">
                <a:solidFill>
                  <a:srgbClr val="EF6C00"/>
                </a:solidFill>
                <a:latin typeface="Open Sans"/>
                <a:ea typeface="Open Sans"/>
                <a:cs typeface="Open Sans"/>
                <a:sym typeface="Open Sans"/>
                <a:hlinkClick r:id="rId6">
                  <a:extLst>
                    <a:ext uri="{A12FA001-AC4F-418D-AE19-62706E023703}">
                      <ahyp:hlinkClr val="tx"/>
                    </a:ext>
                  </a:extLst>
                </a:hlinkClick>
              </a:rPr>
              <a:t>robinpawlak.com</a:t>
            </a:r>
            <a:endParaRPr b="0" i="0" sz="3600" u="none" cap="none" strike="noStrike">
              <a:solidFill>
                <a:srgbClr val="000000"/>
              </a:solidFill>
              <a:latin typeface="Century Gothic"/>
              <a:ea typeface="Century Gothic"/>
              <a:cs typeface="Century Gothic"/>
              <a:sym typeface="Century Gothic"/>
            </a:endParaRPr>
          </a:p>
        </p:txBody>
      </p:sp>
      <p:sp>
        <p:nvSpPr>
          <p:cNvPr id="337" name="Google Shape;337;g1e62fddeca8_0_21"/>
          <p:cNvSpPr/>
          <p:nvPr/>
        </p:nvSpPr>
        <p:spPr>
          <a:xfrm flipH="1">
            <a:off x="7294375" y="3741476"/>
            <a:ext cx="813000" cy="400200"/>
          </a:xfrm>
          <a:prstGeom prst="rightArrow">
            <a:avLst>
              <a:gd fmla="val 50000" name="adj1"/>
              <a:gd fmla="val 50000" name="adj2"/>
            </a:avLst>
          </a:prstGeom>
          <a:solidFill>
            <a:srgbClr val="F3E419"/>
          </a:solidFill>
          <a:ln cap="flat" cmpd="sng" w="28575">
            <a:solidFill>
              <a:srgbClr val="3F3F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g1e62fddeca8_0_21"/>
          <p:cNvSpPr/>
          <p:nvPr/>
        </p:nvSpPr>
        <p:spPr>
          <a:xfrm>
            <a:off x="3269275" y="4696450"/>
            <a:ext cx="5374800" cy="699900"/>
          </a:xfrm>
          <a:prstGeom prst="roundRect">
            <a:avLst>
              <a:gd fmla="val 16667" name="adj"/>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1" lang="en-US" sz="2500" u="none" cap="none" strike="noStrike">
                <a:solidFill>
                  <a:srgbClr val="EF6C00"/>
                </a:solidFill>
                <a:latin typeface="Century Gothic"/>
                <a:ea typeface="Century Gothic"/>
                <a:cs typeface="Century Gothic"/>
                <a:sym typeface="Century Gothic"/>
              </a:rPr>
              <a:t>Or on socials</a:t>
            </a:r>
            <a:endParaRPr b="1" i="1" sz="2500" u="none" cap="none" strike="noStrike">
              <a:solidFill>
                <a:srgbClr val="EF6C00"/>
              </a:solidFill>
              <a:latin typeface="Century Gothic"/>
              <a:ea typeface="Century Gothic"/>
              <a:cs typeface="Century Gothic"/>
              <a:sym typeface="Century Gothic"/>
            </a:endParaRPr>
          </a:p>
        </p:txBody>
      </p:sp>
      <p:sp>
        <p:nvSpPr>
          <p:cNvPr id="339" name="Google Shape;339;g1e62fddeca8_0_21"/>
          <p:cNvSpPr/>
          <p:nvPr/>
        </p:nvSpPr>
        <p:spPr>
          <a:xfrm>
            <a:off x="5480575" y="4878850"/>
            <a:ext cx="655800" cy="335100"/>
          </a:xfrm>
          <a:prstGeom prst="rightArrow">
            <a:avLst>
              <a:gd fmla="val 44539" name="adj1"/>
              <a:gd fmla="val 50000" name="adj2"/>
            </a:avLst>
          </a:prstGeom>
          <a:solidFill>
            <a:srgbClr val="F3E419"/>
          </a:solidFill>
          <a:ln cap="flat" cmpd="sng" w="28575">
            <a:solidFill>
              <a:srgbClr val="3F3F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0" name="Google Shape;340;g1e62fddeca8_0_21"/>
          <p:cNvPicPr preferRelativeResize="0"/>
          <p:nvPr/>
        </p:nvPicPr>
        <p:blipFill rotWithShape="1">
          <a:blip r:embed="rId7">
            <a:alphaModFix/>
          </a:blip>
          <a:srcRect b="0" l="0" r="0" t="0"/>
          <a:stretch/>
        </p:blipFill>
        <p:spPr>
          <a:xfrm>
            <a:off x="6242700" y="4785024"/>
            <a:ext cx="2247149" cy="49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b90a371eb9_0_0"/>
          <p:cNvSpPr txBox="1"/>
          <p:nvPr>
            <p:ph type="title"/>
          </p:nvPr>
        </p:nvSpPr>
        <p:spPr>
          <a:xfrm>
            <a:off x="0" y="914400"/>
            <a:ext cx="9144000" cy="1124700"/>
          </a:xfrm>
          <a:prstGeom prst="rect">
            <a:avLst/>
          </a:prstGeom>
          <a:solidFill>
            <a:schemeClr val="dk2"/>
          </a:solidFill>
          <a:ln>
            <a:noFill/>
          </a:ln>
        </p:spPr>
        <p:txBody>
          <a:bodyPr anchorCtr="0" anchor="ctr" bIns="45700" lIns="1200150" spcFirstLastPara="1" rIns="274300" wrap="square" tIns="45700">
            <a:noAutofit/>
          </a:bodyPr>
          <a:lstStyle/>
          <a:p>
            <a:pPr indent="0" lvl="0" marL="0" rtl="0" algn="l">
              <a:lnSpc>
                <a:spcPct val="100000"/>
              </a:lnSpc>
              <a:spcBef>
                <a:spcPts val="0"/>
              </a:spcBef>
              <a:spcAft>
                <a:spcPts val="0"/>
              </a:spcAft>
              <a:buClr>
                <a:schemeClr val="lt1"/>
              </a:buClr>
              <a:buSzPts val="3240"/>
              <a:buFont typeface="Century Gothic"/>
              <a:buNone/>
            </a:pPr>
            <a:r>
              <a:rPr lang="en-US" sz="3200"/>
              <a:t>The Foundation</a:t>
            </a:r>
            <a:r>
              <a:rPr lang="en-US" sz="3240"/>
              <a:t> (2): </a:t>
            </a:r>
            <a:r>
              <a:rPr i="1" lang="en-US" sz="2430"/>
              <a:t>Consider Varied Approaches</a:t>
            </a:r>
            <a:endParaRPr sz="2430"/>
          </a:p>
        </p:txBody>
      </p:sp>
      <p:sp>
        <p:nvSpPr>
          <p:cNvPr id="142" name="Google Shape;142;gb90a371eb9_0_0"/>
          <p:cNvSpPr txBox="1"/>
          <p:nvPr>
            <p:ph idx="2" type="body"/>
          </p:nvPr>
        </p:nvSpPr>
        <p:spPr>
          <a:xfrm>
            <a:off x="900950" y="3626429"/>
            <a:ext cx="2839800" cy="2637300"/>
          </a:xfrm>
          <a:prstGeom prst="rect">
            <a:avLst/>
          </a:prstGeom>
          <a:solidFill>
            <a:srgbClr val="E3E5DC"/>
          </a:solidFill>
          <a:ln>
            <a:noFill/>
          </a:ln>
        </p:spPr>
        <p:txBody>
          <a:bodyPr anchorCtr="0" anchor="t" bIns="274300" lIns="292600" spcFirstLastPara="1" rIns="274300" wrap="square" tIns="274300">
            <a:noAutofit/>
          </a:bodyPr>
          <a:lstStyle/>
          <a:p>
            <a:pPr indent="0" lvl="0" marL="0" rtl="0" algn="l">
              <a:lnSpc>
                <a:spcPct val="100000"/>
              </a:lnSpc>
              <a:spcBef>
                <a:spcPts val="0"/>
              </a:spcBef>
              <a:spcAft>
                <a:spcPts val="0"/>
              </a:spcAft>
              <a:buClr>
                <a:schemeClr val="accent1"/>
              </a:buClr>
              <a:buSzPts val="1800"/>
              <a:buFont typeface="Noto Sans Symbols"/>
              <a:buNone/>
            </a:pPr>
            <a:r>
              <a:t/>
            </a:r>
            <a:endParaRPr/>
          </a:p>
        </p:txBody>
      </p:sp>
      <p:pic>
        <p:nvPicPr>
          <p:cNvPr id="143" name="Google Shape;143;gb90a371eb9_0_0"/>
          <p:cNvPicPr preferRelativeResize="0"/>
          <p:nvPr/>
        </p:nvPicPr>
        <p:blipFill rotWithShape="1">
          <a:blip r:embed="rId3">
            <a:alphaModFix/>
          </a:blip>
          <a:srcRect b="0" l="0" r="0" t="0"/>
          <a:stretch/>
        </p:blipFill>
        <p:spPr>
          <a:xfrm>
            <a:off x="556050" y="2540693"/>
            <a:ext cx="8427000" cy="4062131"/>
          </a:xfrm>
          <a:prstGeom prst="rect">
            <a:avLst/>
          </a:prstGeom>
          <a:noFill/>
          <a:ln>
            <a:noFill/>
          </a:ln>
        </p:spPr>
      </p:pic>
      <p:sp>
        <p:nvSpPr>
          <p:cNvPr id="144" name="Google Shape;144;gb90a371eb9_0_0"/>
          <p:cNvSpPr/>
          <p:nvPr/>
        </p:nvSpPr>
        <p:spPr>
          <a:xfrm>
            <a:off x="488525" y="5223350"/>
            <a:ext cx="8427000" cy="119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b90a371eb9_0_0"/>
          <p:cNvSpPr txBox="1"/>
          <p:nvPr/>
        </p:nvSpPr>
        <p:spPr>
          <a:xfrm>
            <a:off x="3683850" y="5610950"/>
            <a:ext cx="5299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1" lang="en-US" sz="1500" u="none" cap="none" strike="noStrike">
                <a:solidFill>
                  <a:srgbClr val="000000"/>
                </a:solidFill>
                <a:latin typeface="Century Gothic"/>
                <a:ea typeface="Century Gothic"/>
                <a:cs typeface="Century Gothic"/>
                <a:sym typeface="Century Gothic"/>
              </a:rPr>
              <a:t>from</a:t>
            </a:r>
            <a:r>
              <a:rPr b="0" i="0" lang="en-US" sz="1500" u="none" cap="none" strike="noStrike">
                <a:solidFill>
                  <a:srgbClr val="000000"/>
                </a:solidFill>
                <a:latin typeface="Century Gothic"/>
                <a:ea typeface="Century Gothic"/>
                <a:cs typeface="Century Gothic"/>
                <a:sym typeface="Century Gothic"/>
              </a:rPr>
              <a:t> </a:t>
            </a:r>
            <a:r>
              <a:rPr b="0" i="0" lang="en-US" sz="1300" u="sng" cap="none" strike="noStrike">
                <a:solidFill>
                  <a:schemeClr val="hlink"/>
                </a:solidFill>
                <a:latin typeface="Century Gothic"/>
                <a:ea typeface="Century Gothic"/>
                <a:cs typeface="Century Gothic"/>
                <a:sym typeface="Century Gothic"/>
                <a:hlinkClick r:id="rId4"/>
              </a:rPr>
              <a:t>https://www.edutopia.org/multiple-intelligences-research</a:t>
            </a:r>
            <a:endParaRPr b="0" i="0" sz="13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ph type="title"/>
          </p:nvPr>
        </p:nvSpPr>
        <p:spPr>
          <a:xfrm>
            <a:off x="0" y="1039650"/>
            <a:ext cx="9144000" cy="9996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240"/>
              <a:buFont typeface="Century Gothic"/>
              <a:buNone/>
            </a:pPr>
            <a:r>
              <a:rPr lang="en-US" sz="3200"/>
              <a:t>The Foundation</a:t>
            </a:r>
            <a:r>
              <a:rPr lang="en-US" sz="3240"/>
              <a:t> (2): </a:t>
            </a:r>
            <a:r>
              <a:rPr i="1" lang="en-US" sz="2430"/>
              <a:t>Consider Varied Approaches</a:t>
            </a:r>
            <a:endParaRPr sz="2430"/>
          </a:p>
        </p:txBody>
      </p:sp>
      <p:pic>
        <p:nvPicPr>
          <p:cNvPr descr="9-types-of-intelligence-infographic.png" id="151" name="Google Shape;151;p4"/>
          <p:cNvPicPr preferRelativeResize="0"/>
          <p:nvPr>
            <p:ph idx="1" type="body"/>
          </p:nvPr>
        </p:nvPicPr>
        <p:blipFill rotWithShape="1">
          <a:blip r:embed="rId3">
            <a:alphaModFix/>
          </a:blip>
          <a:srcRect b="0" l="1733" r="1728" t="0"/>
          <a:stretch/>
        </p:blipFill>
        <p:spPr>
          <a:xfrm>
            <a:off x="5147534" y="2590800"/>
            <a:ext cx="3566160" cy="3686175"/>
          </a:xfrm>
          <a:prstGeom prst="rect">
            <a:avLst/>
          </a:prstGeom>
          <a:noFill/>
          <a:ln>
            <a:noFill/>
          </a:ln>
        </p:spPr>
      </p:pic>
      <p:sp>
        <p:nvSpPr>
          <p:cNvPr id="152" name="Google Shape;152;p4"/>
          <p:cNvSpPr txBox="1"/>
          <p:nvPr>
            <p:ph idx="2" type="body"/>
          </p:nvPr>
        </p:nvSpPr>
        <p:spPr>
          <a:xfrm>
            <a:off x="900952" y="2039111"/>
            <a:ext cx="3566160" cy="4224528"/>
          </a:xfrm>
          <a:prstGeom prst="rect">
            <a:avLst/>
          </a:prstGeom>
          <a:solidFill>
            <a:srgbClr val="E3E5DC"/>
          </a:solidFill>
          <a:ln>
            <a:noFill/>
          </a:ln>
        </p:spPr>
        <p:txBody>
          <a:bodyPr anchorCtr="0" anchor="t" bIns="274300" lIns="292600" spcFirstLastPara="1" rIns="274300" wrap="square" tIns="274300">
            <a:normAutofit/>
          </a:bodyPr>
          <a:lstStyle/>
          <a:p>
            <a:pPr indent="0" lvl="0" marL="0" rtl="0" algn="l">
              <a:lnSpc>
                <a:spcPct val="100000"/>
              </a:lnSpc>
              <a:spcBef>
                <a:spcPts val="0"/>
              </a:spcBef>
              <a:spcAft>
                <a:spcPts val="0"/>
              </a:spcAft>
              <a:buClr>
                <a:schemeClr val="accent1"/>
              </a:buClr>
              <a:buSzPts val="1800"/>
              <a:buFont typeface="Noto Sans Symbols"/>
              <a:buNone/>
            </a:pPr>
            <a:r>
              <a:rPr b="1" lang="en-US" sz="2600"/>
              <a:t>How can we approach writing instruction such that all students are afforded their best opportunity to succeed?</a:t>
            </a:r>
            <a:endParaRPr b="1" sz="2600"/>
          </a:p>
        </p:txBody>
      </p:sp>
      <p:sp>
        <p:nvSpPr>
          <p:cNvPr id="153" name="Google Shape;153;p4"/>
          <p:cNvSpPr txBox="1"/>
          <p:nvPr/>
        </p:nvSpPr>
        <p:spPr>
          <a:xfrm>
            <a:off x="5147534" y="2221468"/>
            <a:ext cx="32624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entury Gothic"/>
                <a:ea typeface="Century Gothic"/>
                <a:cs typeface="Century Gothic"/>
                <a:sym typeface="Century Gothic"/>
              </a:rPr>
              <a:t>9 Types of Intelligence  - Infographic by Mark Vital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https://blog.adioma.com/9-types-of-intelligence-infographic/</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e62fddeca8_0_1"/>
          <p:cNvSpPr txBox="1"/>
          <p:nvPr>
            <p:ph type="title"/>
          </p:nvPr>
        </p:nvSpPr>
        <p:spPr>
          <a:xfrm>
            <a:off x="0" y="1039650"/>
            <a:ext cx="9144000" cy="999600"/>
          </a:xfrm>
          <a:prstGeom prst="rect">
            <a:avLst/>
          </a:prstGeom>
          <a:solidFill>
            <a:schemeClr val="dk2"/>
          </a:solidFill>
          <a:ln>
            <a:noFill/>
          </a:ln>
        </p:spPr>
        <p:txBody>
          <a:bodyPr anchorCtr="0" anchor="ctr" bIns="45700" lIns="1188700" spcFirstLastPara="1" rIns="274300" wrap="square" tIns="45700">
            <a:noAutofit/>
          </a:bodyPr>
          <a:lstStyle/>
          <a:p>
            <a:pPr indent="0" lvl="0" marL="0" rtl="0" algn="l">
              <a:lnSpc>
                <a:spcPct val="100000"/>
              </a:lnSpc>
              <a:spcBef>
                <a:spcPts val="0"/>
              </a:spcBef>
              <a:spcAft>
                <a:spcPts val="0"/>
              </a:spcAft>
              <a:buClr>
                <a:schemeClr val="lt1"/>
              </a:buClr>
              <a:buSzPts val="3240"/>
              <a:buFont typeface="Century Gothic"/>
              <a:buNone/>
            </a:pPr>
            <a:r>
              <a:rPr lang="en-US" sz="3200"/>
              <a:t>The Foundation</a:t>
            </a:r>
            <a:r>
              <a:rPr lang="en-US" sz="3240"/>
              <a:t> (2): </a:t>
            </a:r>
            <a:r>
              <a:rPr i="1" lang="en-US" sz="2430"/>
              <a:t>Consider Varied Approaches</a:t>
            </a:r>
            <a:endParaRPr sz="2430"/>
          </a:p>
        </p:txBody>
      </p:sp>
      <p:sp>
        <p:nvSpPr>
          <p:cNvPr id="159" name="Google Shape;159;g1e62fddeca8_0_1"/>
          <p:cNvSpPr txBox="1"/>
          <p:nvPr>
            <p:ph idx="2" type="body"/>
          </p:nvPr>
        </p:nvSpPr>
        <p:spPr>
          <a:xfrm>
            <a:off x="900950" y="2039100"/>
            <a:ext cx="7992600" cy="4211400"/>
          </a:xfrm>
          <a:prstGeom prst="rect">
            <a:avLst/>
          </a:prstGeom>
          <a:solidFill>
            <a:srgbClr val="E3E5DC"/>
          </a:solidFill>
          <a:ln>
            <a:noFill/>
          </a:ln>
        </p:spPr>
        <p:txBody>
          <a:bodyPr anchorCtr="0" anchor="t" bIns="274300" lIns="292600" spcFirstLastPara="1" rIns="274300" wrap="square" tIns="274300">
            <a:noAutofit/>
          </a:bodyPr>
          <a:lstStyle/>
          <a:p>
            <a:pPr indent="0" lvl="0" marL="171450" marR="112734" rtl="0" algn="just">
              <a:lnSpc>
                <a:spcPct val="115000"/>
              </a:lnSpc>
              <a:spcBef>
                <a:spcPts val="2000"/>
              </a:spcBef>
              <a:spcAft>
                <a:spcPts val="0"/>
              </a:spcAft>
              <a:buClr>
                <a:schemeClr val="dk1"/>
              </a:buClr>
              <a:buSzPts val="1100"/>
              <a:buFont typeface="Arial"/>
              <a:buNone/>
            </a:pPr>
            <a:r>
              <a:rPr lang="en-US" sz="2200"/>
              <a:t>Interestingly, I find that much of the writing process involves </a:t>
            </a:r>
            <a:r>
              <a:rPr b="1" i="1" lang="en-US" sz="2200"/>
              <a:t>little to no actual writing</a:t>
            </a:r>
            <a:r>
              <a:rPr lang="en-US" sz="2200"/>
              <a:t>—</a:t>
            </a:r>
            <a:r>
              <a:rPr i="1" lang="en-US" sz="2200"/>
              <a:t>which can be very good news for those who struggle with writing, per se.</a:t>
            </a:r>
            <a:endParaRPr i="1" sz="2200"/>
          </a:p>
          <a:p>
            <a:pPr indent="0" lvl="0" marL="171450" marR="112734" rtl="0" algn="just">
              <a:lnSpc>
                <a:spcPct val="115000"/>
              </a:lnSpc>
              <a:spcBef>
                <a:spcPts val="2000"/>
              </a:spcBef>
              <a:spcAft>
                <a:spcPts val="0"/>
              </a:spcAft>
              <a:buClr>
                <a:schemeClr val="dk1"/>
              </a:buClr>
              <a:buSzPts val="1100"/>
              <a:buFont typeface="Arial"/>
              <a:buNone/>
            </a:pPr>
            <a:r>
              <a:rPr lang="en-US" sz="2200"/>
              <a:t>So here’s a challenge for you as a teacher:	</a:t>
            </a:r>
            <a:endParaRPr sz="2200"/>
          </a:p>
          <a:p>
            <a:pPr indent="0" lvl="0" marL="171450" marR="112734" rtl="0" algn="just">
              <a:lnSpc>
                <a:spcPct val="115000"/>
              </a:lnSpc>
              <a:spcBef>
                <a:spcPts val="2000"/>
              </a:spcBef>
              <a:spcAft>
                <a:spcPts val="0"/>
              </a:spcAft>
              <a:buClr>
                <a:schemeClr val="dk1"/>
              </a:buClr>
              <a:buSzPts val="1100"/>
              <a:buFont typeface="Arial"/>
              <a:buNone/>
            </a:pPr>
            <a:r>
              <a:rPr b="1" i="1" lang="en-US" sz="2200"/>
              <a:t>To what extent are you able to teach writing without having your students actually write?</a:t>
            </a:r>
            <a:endParaRPr b="1" i="1"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lang="en-US"/>
              <a:t>Idea: Storytelling Games</a:t>
            </a:r>
            <a:endParaRPr/>
          </a:p>
        </p:txBody>
      </p:sp>
      <p:sp>
        <p:nvSpPr>
          <p:cNvPr id="165" name="Google Shape;165;p18"/>
          <p:cNvSpPr txBox="1"/>
          <p:nvPr/>
        </p:nvSpPr>
        <p:spPr>
          <a:xfrm>
            <a:off x="885106" y="3237753"/>
            <a:ext cx="3243709" cy="800219"/>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Fortunately/Unfortunately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partner game, one takes each role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(switch roles so each gets a turn)</a:t>
            </a:r>
            <a:endParaRPr b="0" i="0" sz="1400" u="none" cap="none" strike="noStrike">
              <a:solidFill>
                <a:schemeClr val="dk1"/>
              </a:solidFill>
              <a:latin typeface="Century Gothic"/>
              <a:ea typeface="Century Gothic"/>
              <a:cs typeface="Century Gothic"/>
              <a:sym typeface="Century Gothic"/>
            </a:endParaRPr>
          </a:p>
        </p:txBody>
      </p:sp>
      <p:sp>
        <p:nvSpPr>
          <p:cNvPr id="166" name="Google Shape;166;p18"/>
          <p:cNvSpPr txBox="1"/>
          <p:nvPr/>
        </p:nvSpPr>
        <p:spPr>
          <a:xfrm>
            <a:off x="4612636" y="2574537"/>
            <a:ext cx="4301177" cy="2708434"/>
          </a:xfrm>
          <a:prstGeom prst="rect">
            <a:avLst/>
          </a:prstGeom>
          <a:solidFill>
            <a:srgbClr val="F3722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Story, Story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Group of 5(ish) in a circle with 1 in the middle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moderator (in the middle) determines kind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of story, then points to someone in the circle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to begin story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without notice, moderator points to someone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new, who must continue story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Century Gothic"/>
                <a:ea typeface="Century Gothic"/>
                <a:cs typeface="Century Gothic"/>
                <a:sym typeface="Century Gothic"/>
              </a:rPr>
              <a:t>Alternate Version: Story, Story, Die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1" lang="en-US" sz="1400" u="none" cap="none" strike="noStrike">
                <a:solidFill>
                  <a:schemeClr val="dk1"/>
                </a:solidFill>
                <a:latin typeface="Century Gothic"/>
                <a:ea typeface="Century Gothic"/>
                <a:cs typeface="Century Gothic"/>
                <a:sym typeface="Century Gothic"/>
              </a:rPr>
              <a:t>Moderator is the king/queen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1" lang="en-US" sz="1400" u="none" cap="none" strike="noStrike">
                <a:solidFill>
                  <a:schemeClr val="dk1"/>
                </a:solidFill>
                <a:latin typeface="Century Gothic"/>
                <a:ea typeface="Century Gothic"/>
                <a:cs typeface="Century Gothic"/>
                <a:sym typeface="Century Gothic"/>
              </a:rPr>
              <a:t>If you falter, or displease the monarch, you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Century Gothic"/>
                <a:ea typeface="Century Gothic"/>
                <a:cs typeface="Century Gothic"/>
                <a:sym typeface="Century Gothic"/>
              </a:rPr>
              <a:t>    are killed</a:t>
            </a:r>
            <a:endParaRPr b="0" i="1" sz="1400" u="none" cap="none" strike="noStrike">
              <a:solidFill>
                <a:schemeClr val="dk1"/>
              </a:solidFill>
              <a:latin typeface="Century Gothic"/>
              <a:ea typeface="Century Gothic"/>
              <a:cs typeface="Century Gothic"/>
              <a:sym typeface="Century Gothic"/>
            </a:endParaRPr>
          </a:p>
        </p:txBody>
      </p:sp>
      <p:sp>
        <p:nvSpPr>
          <p:cNvPr id="167" name="Google Shape;167;p18"/>
          <p:cNvSpPr txBox="1"/>
          <p:nvPr/>
        </p:nvSpPr>
        <p:spPr>
          <a:xfrm>
            <a:off x="523398" y="4559696"/>
            <a:ext cx="3854083" cy="1446550"/>
          </a:xfrm>
          <a:prstGeom prst="rect">
            <a:avLst/>
          </a:prstGeom>
          <a:solidFill>
            <a:srgbClr val="E0F49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One-Word Story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group of 4(ish)</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must tell a story with each person, in turn, saying 1 word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Who can create a complete story, with a beginning, middle and an end</a:t>
            </a:r>
            <a:endParaRPr b="0" i="0" sz="1400" u="none" cap="none" strike="noStrike">
              <a:solidFill>
                <a:schemeClr val="dk1"/>
              </a:solidFill>
              <a:latin typeface="Century Gothic"/>
              <a:ea typeface="Century Gothic"/>
              <a:cs typeface="Century Gothic"/>
              <a:sym typeface="Century Gothic"/>
            </a:endParaRPr>
          </a:p>
        </p:txBody>
      </p:sp>
      <p:sp>
        <p:nvSpPr>
          <p:cNvPr id="168" name="Google Shape;168;p18"/>
          <p:cNvSpPr txBox="1"/>
          <p:nvPr/>
        </p:nvSpPr>
        <p:spPr>
          <a:xfrm>
            <a:off x="4973568" y="5734837"/>
            <a:ext cx="2326690" cy="369332"/>
          </a:xfrm>
          <a:prstGeom prst="rect">
            <a:avLst/>
          </a:prstGeom>
          <a:solidFill>
            <a:srgbClr val="A3AE8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Excuses: </a:t>
            </a:r>
            <a:r>
              <a:rPr b="0" i="0" lang="en-US" sz="1400" u="none" cap="none" strike="noStrike">
                <a:solidFill>
                  <a:schemeClr val="dk1"/>
                </a:solidFill>
                <a:latin typeface="Century Gothic"/>
                <a:ea typeface="Century Gothic"/>
                <a:cs typeface="Century Gothic"/>
                <a:sym typeface="Century Gothic"/>
              </a:rPr>
              <a:t>see next slide</a:t>
            </a:r>
            <a:endParaRPr b="0" i="0" sz="1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0" y="1123856"/>
            <a:ext cx="8913813"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Clr>
                <a:schemeClr val="lt1"/>
              </a:buClr>
              <a:buSzPts val="3600"/>
              <a:buFont typeface="Century Gothic"/>
              <a:buNone/>
            </a:pPr>
            <a:r>
              <a:rPr lang="en-US"/>
              <a:t>Excuses</a:t>
            </a:r>
            <a:endParaRPr/>
          </a:p>
        </p:txBody>
      </p:sp>
      <p:sp>
        <p:nvSpPr>
          <p:cNvPr id="174" name="Google Shape;174;p19"/>
          <p:cNvSpPr txBox="1"/>
          <p:nvPr/>
        </p:nvSpPr>
        <p:spPr>
          <a:xfrm>
            <a:off x="1206037" y="2641540"/>
            <a:ext cx="7032694"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Partners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Teacher assigns a bad situation that students need to talk themselves out of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b="0" i="0" sz="1200" u="none" cap="none" strike="noStrike">
              <a:solidFill>
                <a:schemeClr val="dk1"/>
              </a:solidFill>
              <a:latin typeface="Century Gothic"/>
              <a:ea typeface="Century Gothic"/>
              <a:cs typeface="Century Gothic"/>
              <a:sym typeface="Century Gothic"/>
            </a:endParaRPr>
          </a:p>
        </p:txBody>
      </p:sp>
      <p:sp>
        <p:nvSpPr>
          <p:cNvPr id="175" name="Google Shape;175;p19"/>
          <p:cNvSpPr txBox="1"/>
          <p:nvPr/>
        </p:nvSpPr>
        <p:spPr>
          <a:xfrm>
            <a:off x="1206037" y="4669619"/>
            <a:ext cx="7776488"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1 student takes the role of the guilty party, who must explain him/herself, avoiding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responsibility at all costs.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The other student takes the role of authority figure, interjecting as often as necessary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to ensure that the task is as difficult as possible for the accused.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Repeat, switching roles each time</a:t>
            </a:r>
            <a:endParaRPr b="0" i="0" sz="1400" u="none" cap="none" strike="noStrike">
              <a:solidFill>
                <a:schemeClr val="dk1"/>
              </a:solidFill>
              <a:latin typeface="Century Gothic"/>
              <a:ea typeface="Century Gothic"/>
              <a:cs typeface="Century Gothic"/>
              <a:sym typeface="Century Gothic"/>
            </a:endParaRPr>
          </a:p>
        </p:txBody>
      </p:sp>
      <p:sp>
        <p:nvSpPr>
          <p:cNvPr id="176" name="Google Shape;176;p19"/>
          <p:cNvSpPr txBox="1"/>
          <p:nvPr/>
        </p:nvSpPr>
        <p:spPr>
          <a:xfrm>
            <a:off x="1724351" y="3212230"/>
            <a:ext cx="5788764" cy="184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Examples:  </a:t>
            </a:r>
            <a:endParaRPr b="0" i="0" sz="1400" u="none" cap="none" strike="noStrike">
              <a:solidFill>
                <a:srgbClr val="000000"/>
              </a:solidFill>
              <a:latin typeface="Arial"/>
              <a:ea typeface="Arial"/>
              <a:cs typeface="Arial"/>
              <a:sym typeface="Arial"/>
            </a:endParaRPr>
          </a:p>
          <a:p>
            <a:pPr indent="-171450" lvl="2" marL="10858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entury Gothic"/>
                <a:ea typeface="Century Gothic"/>
                <a:cs typeface="Century Gothic"/>
                <a:sym typeface="Century Gothic"/>
              </a:rPr>
              <a:t>your homework isn’t done</a:t>
            </a:r>
            <a:endParaRPr b="0" i="0" sz="1400" u="none" cap="none" strike="noStrike">
              <a:solidFill>
                <a:srgbClr val="000000"/>
              </a:solidFill>
              <a:latin typeface="Arial"/>
              <a:ea typeface="Arial"/>
              <a:cs typeface="Arial"/>
              <a:sym typeface="Arial"/>
            </a:endParaRPr>
          </a:p>
          <a:p>
            <a:pPr indent="-171450" lvl="2" marL="10858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entury Gothic"/>
                <a:ea typeface="Century Gothic"/>
                <a:cs typeface="Century Gothic"/>
                <a:sym typeface="Century Gothic"/>
              </a:rPr>
              <a:t>you’re babysitting and your parents come home to find your </a:t>
            </a:r>
            <a:endParaRPr b="0" i="0" sz="1200" u="none" cap="none" strike="noStrike">
              <a:solidFill>
                <a:schemeClr val="dk1"/>
              </a:solidFill>
              <a:latin typeface="Century Gothic"/>
              <a:ea typeface="Century Gothic"/>
              <a:cs typeface="Century Gothic"/>
              <a:sym typeface="Century Gothic"/>
            </a:endParaRPr>
          </a:p>
          <a:p>
            <a:pPr indent="0" lvl="2" marL="91440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    younger sibling locked in a closet</a:t>
            </a:r>
            <a:endParaRPr b="0" i="0" sz="1400" u="none" cap="none" strike="noStrike">
              <a:solidFill>
                <a:srgbClr val="000000"/>
              </a:solidFill>
              <a:latin typeface="Arial"/>
              <a:ea typeface="Arial"/>
              <a:cs typeface="Arial"/>
              <a:sym typeface="Arial"/>
            </a:endParaRPr>
          </a:p>
          <a:p>
            <a:pPr indent="-171450" lvl="2" marL="10858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entury Gothic"/>
                <a:ea typeface="Century Gothic"/>
                <a:cs typeface="Century Gothic"/>
                <a:sym typeface="Century Gothic"/>
              </a:rPr>
              <a:t>you just totaled your parents’ car</a:t>
            </a:r>
            <a:endParaRPr b="0" i="0" sz="1400" u="none" cap="none" strike="noStrike">
              <a:solidFill>
                <a:srgbClr val="000000"/>
              </a:solidFill>
              <a:latin typeface="Arial"/>
              <a:ea typeface="Arial"/>
              <a:cs typeface="Arial"/>
              <a:sym typeface="Arial"/>
            </a:endParaRPr>
          </a:p>
          <a:p>
            <a:pPr indent="-171450" lvl="2" marL="10858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entury Gothic"/>
                <a:ea typeface="Century Gothic"/>
                <a:cs typeface="Century Gothic"/>
                <a:sym typeface="Century Gothic"/>
              </a:rPr>
              <a:t>all of the the (freshly baked) cookies are gone</a:t>
            </a:r>
            <a:endParaRPr b="0" i="0" sz="1400" u="none" cap="none" strike="noStrike">
              <a:solidFill>
                <a:srgbClr val="000000"/>
              </a:solidFill>
              <a:latin typeface="Arial"/>
              <a:ea typeface="Arial"/>
              <a:cs typeface="Arial"/>
              <a:sym typeface="Arial"/>
            </a:endParaRPr>
          </a:p>
          <a:p>
            <a:pPr indent="-171450" lvl="2" marL="10858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entury Gothic"/>
                <a:ea typeface="Century Gothic"/>
                <a:cs typeface="Century Gothic"/>
                <a:sym typeface="Century Gothic"/>
              </a:rPr>
              <a:t>you’re late for school for the 29</a:t>
            </a:r>
            <a:r>
              <a:rPr b="0" baseline="30000" i="0" lang="en-US" sz="1200" u="none" cap="none" strike="noStrike">
                <a:solidFill>
                  <a:schemeClr val="dk1"/>
                </a:solidFill>
                <a:latin typeface="Century Gothic"/>
                <a:ea typeface="Century Gothic"/>
                <a:cs typeface="Century Gothic"/>
                <a:sym typeface="Century Gothic"/>
              </a:rPr>
              <a:t>th</a:t>
            </a:r>
            <a:r>
              <a:rPr b="0" i="0" lang="en-US" sz="1200" u="none" cap="none" strike="noStrike">
                <a:solidFill>
                  <a:schemeClr val="dk1"/>
                </a:solidFill>
                <a:latin typeface="Century Gothic"/>
                <a:ea typeface="Century Gothic"/>
                <a:cs typeface="Century Gothic"/>
                <a:sym typeface="Century Gothic"/>
              </a:rPr>
              <a:t> time this month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b2f7748c7a_0_18"/>
          <p:cNvSpPr/>
          <p:nvPr/>
        </p:nvSpPr>
        <p:spPr>
          <a:xfrm>
            <a:off x="5694225" y="3657850"/>
            <a:ext cx="3449700" cy="32001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b2f7748c7a_0_18"/>
          <p:cNvSpPr/>
          <p:nvPr/>
        </p:nvSpPr>
        <p:spPr>
          <a:xfrm>
            <a:off x="0" y="0"/>
            <a:ext cx="4572000" cy="37614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8-10-15 at 1.32.08 PM.png" id="183" name="Google Shape;183;gb2f7748c7a_0_18"/>
          <p:cNvPicPr preferRelativeResize="0"/>
          <p:nvPr>
            <p:ph idx="2" type="pic"/>
          </p:nvPr>
        </p:nvPicPr>
        <p:blipFill rotWithShape="1">
          <a:blip r:embed="rId3">
            <a:alphaModFix/>
          </a:blip>
          <a:srcRect b="0" l="-58872" r="-58850" t="0"/>
          <a:stretch/>
        </p:blipFill>
        <p:spPr>
          <a:xfrm>
            <a:off x="-2547850" y="62350"/>
            <a:ext cx="9634500" cy="3595500"/>
          </a:xfrm>
          <a:prstGeom prst="rect">
            <a:avLst/>
          </a:prstGeom>
          <a:noFill/>
          <a:ln>
            <a:noFill/>
          </a:ln>
        </p:spPr>
      </p:pic>
      <p:pic>
        <p:nvPicPr>
          <p:cNvPr descr="9-types-of-intelligence-infographic.png" id="184" name="Google Shape;184;gb2f7748c7a_0_18"/>
          <p:cNvPicPr preferRelativeResize="0"/>
          <p:nvPr>
            <p:ph idx="4294967295" type="body"/>
          </p:nvPr>
        </p:nvPicPr>
        <p:blipFill rotWithShape="1">
          <a:blip r:embed="rId4">
            <a:alphaModFix/>
          </a:blip>
          <a:srcRect b="0" l="1737" r="1724" t="0"/>
          <a:stretch/>
        </p:blipFill>
        <p:spPr>
          <a:xfrm>
            <a:off x="5814375" y="3761400"/>
            <a:ext cx="3209400" cy="3317700"/>
          </a:xfrm>
          <a:prstGeom prst="rect">
            <a:avLst/>
          </a:prstGeom>
          <a:noFill/>
          <a:ln>
            <a:noFill/>
          </a:ln>
        </p:spPr>
      </p:pic>
      <p:sp>
        <p:nvSpPr>
          <p:cNvPr id="185" name="Google Shape;185;gb2f7748c7a_0_18"/>
          <p:cNvSpPr txBox="1"/>
          <p:nvPr/>
        </p:nvSpPr>
        <p:spPr>
          <a:xfrm>
            <a:off x="5101931" y="540328"/>
            <a:ext cx="3243600" cy="800100"/>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Fortunately/Unfortunately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partner game, one takes each role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(switch roles so each gets a turn)</a:t>
            </a:r>
            <a:endParaRPr b="0" i="0" sz="1400" u="none" cap="none" strike="noStrike">
              <a:solidFill>
                <a:schemeClr val="dk1"/>
              </a:solidFill>
              <a:latin typeface="Century Gothic"/>
              <a:ea typeface="Century Gothic"/>
              <a:cs typeface="Century Gothic"/>
              <a:sym typeface="Century Gothic"/>
            </a:endParaRPr>
          </a:p>
        </p:txBody>
      </p:sp>
      <p:sp>
        <p:nvSpPr>
          <p:cNvPr id="186" name="Google Shape;186;gb2f7748c7a_0_18"/>
          <p:cNvSpPr txBox="1"/>
          <p:nvPr/>
        </p:nvSpPr>
        <p:spPr>
          <a:xfrm>
            <a:off x="3128418" y="6078587"/>
            <a:ext cx="2326800" cy="369300"/>
          </a:xfrm>
          <a:prstGeom prst="rect">
            <a:avLst/>
          </a:prstGeom>
          <a:solidFill>
            <a:srgbClr val="A3AE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Excuses: </a:t>
            </a:r>
            <a:r>
              <a:rPr b="0" i="0" lang="en-US" sz="1400" u="none" cap="none" strike="noStrike">
                <a:solidFill>
                  <a:schemeClr val="dk1"/>
                </a:solidFill>
                <a:latin typeface="Century Gothic"/>
                <a:ea typeface="Century Gothic"/>
                <a:cs typeface="Century Gothic"/>
                <a:sym typeface="Century Gothic"/>
              </a:rPr>
              <a:t>see next slide</a:t>
            </a:r>
            <a:endParaRPr b="0" i="0" sz="1400" u="none" cap="none" strike="noStrike">
              <a:solidFill>
                <a:schemeClr val="dk1"/>
              </a:solidFill>
              <a:latin typeface="Century Gothic"/>
              <a:ea typeface="Century Gothic"/>
              <a:cs typeface="Century Gothic"/>
              <a:sym typeface="Century Gothic"/>
            </a:endParaRPr>
          </a:p>
        </p:txBody>
      </p:sp>
      <p:sp>
        <p:nvSpPr>
          <p:cNvPr id="187" name="Google Shape;187;gb2f7748c7a_0_18"/>
          <p:cNvSpPr txBox="1"/>
          <p:nvPr/>
        </p:nvSpPr>
        <p:spPr>
          <a:xfrm>
            <a:off x="4669373" y="2086646"/>
            <a:ext cx="3854100" cy="1446600"/>
          </a:xfrm>
          <a:prstGeom prst="rect">
            <a:avLst/>
          </a:prstGeom>
          <a:solidFill>
            <a:srgbClr val="E0F4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One-Word Story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group of 4(ish)</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must tell a story with each person, in turn, saying 1 word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Who can create a complete story, with a beginning, middle and an end</a:t>
            </a:r>
            <a:endParaRPr b="0" i="0" sz="1400" u="none" cap="none" strike="noStrike">
              <a:solidFill>
                <a:schemeClr val="dk1"/>
              </a:solidFill>
              <a:latin typeface="Century Gothic"/>
              <a:ea typeface="Century Gothic"/>
              <a:cs typeface="Century Gothic"/>
              <a:sym typeface="Century Gothic"/>
            </a:endParaRPr>
          </a:p>
        </p:txBody>
      </p:sp>
      <p:sp>
        <p:nvSpPr>
          <p:cNvPr id="188" name="Google Shape;188;gb2f7748c7a_0_18"/>
          <p:cNvSpPr txBox="1"/>
          <p:nvPr/>
        </p:nvSpPr>
        <p:spPr>
          <a:xfrm>
            <a:off x="466650" y="4088818"/>
            <a:ext cx="4301100" cy="1558800"/>
          </a:xfrm>
          <a:prstGeom prst="rect">
            <a:avLst/>
          </a:prstGeom>
          <a:solidFill>
            <a:srgbClr val="F3722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Story, Story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Group of 5(ish) in a circle with 1 in the middle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moderator (in the middle) determines kind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of story, then points to someone in the circle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    to begin story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0" i="0" lang="en-US" sz="1400" u="none" cap="none" strike="noStrike">
                <a:solidFill>
                  <a:schemeClr val="dk1"/>
                </a:solidFill>
                <a:latin typeface="Century Gothic"/>
                <a:ea typeface="Century Gothic"/>
                <a:cs typeface="Century Gothic"/>
                <a:sym typeface="Century Gothic"/>
              </a:rPr>
              <a:t>(etc.)</a:t>
            </a:r>
            <a:endParaRPr b="0" i="1" sz="1400" u="none" cap="none" strike="noStrike">
              <a:solidFill>
                <a:schemeClr val="dk1"/>
              </a:solidFill>
              <a:latin typeface="Century Gothic"/>
              <a:ea typeface="Century Gothic"/>
              <a:cs typeface="Century Gothic"/>
              <a:sym typeface="Century Gothic"/>
            </a:endParaRPr>
          </a:p>
        </p:txBody>
      </p:sp>
      <p:sp>
        <p:nvSpPr>
          <p:cNvPr id="189" name="Google Shape;189;gb2f7748c7a_0_18"/>
          <p:cNvSpPr/>
          <p:nvPr/>
        </p:nvSpPr>
        <p:spPr>
          <a:xfrm>
            <a:off x="94525" y="126025"/>
            <a:ext cx="1081800" cy="273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9056934768_0_11"/>
          <p:cNvSpPr/>
          <p:nvPr/>
        </p:nvSpPr>
        <p:spPr>
          <a:xfrm>
            <a:off x="4460600" y="1948000"/>
            <a:ext cx="4454700" cy="426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195" name="Google Shape;195;g29056934768_0_11"/>
          <p:cNvSpPr txBox="1"/>
          <p:nvPr>
            <p:ph type="title"/>
          </p:nvPr>
        </p:nvSpPr>
        <p:spPr>
          <a:xfrm>
            <a:off x="0" y="1124712"/>
            <a:ext cx="8915400" cy="914400"/>
          </a:xfrm>
          <a:prstGeom prst="rect">
            <a:avLst/>
          </a:prstGeom>
          <a:solidFill>
            <a:schemeClr val="dk2"/>
          </a:solidFill>
          <a:ln>
            <a:noFill/>
          </a:ln>
        </p:spPr>
        <p:txBody>
          <a:bodyPr anchorCtr="0" anchor="ctr" bIns="45700" lIns="1188700" spcFirstLastPara="1" rIns="274300" wrap="square" tIns="45700">
            <a:normAutofit/>
          </a:bodyPr>
          <a:lstStyle/>
          <a:p>
            <a:pPr indent="0" lvl="0" marL="0" rtl="0" algn="l">
              <a:lnSpc>
                <a:spcPct val="100000"/>
              </a:lnSpc>
              <a:spcBef>
                <a:spcPts val="0"/>
              </a:spcBef>
              <a:spcAft>
                <a:spcPts val="0"/>
              </a:spcAft>
              <a:buSzPts val="3600"/>
              <a:buNone/>
            </a:pPr>
            <a:r>
              <a:rPr lang="en-US"/>
              <a:t>Let’s Talk About </a:t>
            </a:r>
            <a:r>
              <a:rPr b="1" i="1" lang="en-US"/>
              <a:t>Drama</a:t>
            </a:r>
            <a:endParaRPr b="1" i="1"/>
          </a:p>
        </p:txBody>
      </p:sp>
      <p:sp>
        <p:nvSpPr>
          <p:cNvPr id="196" name="Google Shape;196;g29056934768_0_11"/>
          <p:cNvSpPr txBox="1"/>
          <p:nvPr>
            <p:ph idx="1" type="body"/>
          </p:nvPr>
        </p:nvSpPr>
        <p:spPr>
          <a:xfrm>
            <a:off x="4625100" y="2241750"/>
            <a:ext cx="4106100" cy="3480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t/>
            </a:r>
            <a:endParaRPr sz="2300">
              <a:solidFill>
                <a:schemeClr val="lt1"/>
              </a:solidFill>
            </a:endParaRPr>
          </a:p>
          <a:p>
            <a:pPr indent="-355600" lvl="0" marL="457200" rtl="0" algn="l">
              <a:lnSpc>
                <a:spcPct val="115000"/>
              </a:lnSpc>
              <a:spcBef>
                <a:spcPts val="0"/>
              </a:spcBef>
              <a:spcAft>
                <a:spcPts val="0"/>
              </a:spcAft>
              <a:buClr>
                <a:schemeClr val="lt1"/>
              </a:buClr>
              <a:buSzPts val="2000"/>
              <a:buAutoNum type="arabicPeriod"/>
            </a:pPr>
            <a:r>
              <a:rPr lang="en-US" sz="2000">
                <a:solidFill>
                  <a:schemeClr val="lt1"/>
                </a:solidFill>
              </a:rPr>
              <a:t>I have little or no experience using drama in my classroom. </a:t>
            </a:r>
            <a:endParaRPr sz="2000">
              <a:solidFill>
                <a:schemeClr val="lt1"/>
              </a:solidFill>
            </a:endParaRPr>
          </a:p>
          <a:p>
            <a:pPr indent="0" lvl="0" marL="457200" rtl="0" algn="l">
              <a:lnSpc>
                <a:spcPct val="115000"/>
              </a:lnSpc>
              <a:spcBef>
                <a:spcPts val="0"/>
              </a:spcBef>
              <a:spcAft>
                <a:spcPts val="0"/>
              </a:spcAft>
              <a:buNone/>
            </a:pPr>
            <a:r>
              <a:t/>
            </a:r>
            <a:endParaRPr sz="2000">
              <a:solidFill>
                <a:schemeClr val="lt1"/>
              </a:solidFill>
            </a:endParaRPr>
          </a:p>
          <a:p>
            <a:pPr indent="-355600" lvl="0" marL="457200" rtl="0" algn="l">
              <a:lnSpc>
                <a:spcPct val="115000"/>
              </a:lnSpc>
              <a:spcBef>
                <a:spcPts val="0"/>
              </a:spcBef>
              <a:spcAft>
                <a:spcPts val="0"/>
              </a:spcAft>
              <a:buClr>
                <a:schemeClr val="lt1"/>
              </a:buClr>
              <a:buSzPts val="2000"/>
              <a:buAutoNum type="arabicPeriod"/>
            </a:pPr>
            <a:r>
              <a:rPr lang="en-US" sz="2000">
                <a:solidFill>
                  <a:schemeClr val="lt1"/>
                </a:solidFill>
              </a:rPr>
              <a:t>I’ve used it here and there. </a:t>
            </a:r>
            <a:endParaRPr sz="2000">
              <a:solidFill>
                <a:schemeClr val="lt1"/>
              </a:solidFill>
            </a:endParaRPr>
          </a:p>
          <a:p>
            <a:pPr indent="0" lvl="0" marL="457200" rtl="0" algn="l">
              <a:lnSpc>
                <a:spcPct val="115000"/>
              </a:lnSpc>
              <a:spcBef>
                <a:spcPts val="0"/>
              </a:spcBef>
              <a:spcAft>
                <a:spcPts val="0"/>
              </a:spcAft>
              <a:buNone/>
            </a:pPr>
            <a:r>
              <a:t/>
            </a:r>
            <a:endParaRPr sz="2000">
              <a:solidFill>
                <a:schemeClr val="lt1"/>
              </a:solidFill>
            </a:endParaRPr>
          </a:p>
          <a:p>
            <a:pPr indent="-355600" lvl="0" marL="457200" rtl="0" algn="l">
              <a:lnSpc>
                <a:spcPct val="115000"/>
              </a:lnSpc>
              <a:spcBef>
                <a:spcPts val="0"/>
              </a:spcBef>
              <a:spcAft>
                <a:spcPts val="0"/>
              </a:spcAft>
              <a:buClr>
                <a:schemeClr val="lt1"/>
              </a:buClr>
              <a:buSzPts val="2000"/>
              <a:buAutoNum type="arabicPeriod"/>
            </a:pPr>
            <a:r>
              <a:rPr lang="en-US" sz="2000">
                <a:solidFill>
                  <a:schemeClr val="lt1"/>
                </a:solidFill>
              </a:rPr>
              <a:t>It’s something that happens fairly often in my classroom.</a:t>
            </a:r>
            <a:endParaRPr sz="2700">
              <a:solidFill>
                <a:schemeClr val="lt1"/>
              </a:solidFill>
            </a:endParaRPr>
          </a:p>
        </p:txBody>
      </p:sp>
      <p:sp>
        <p:nvSpPr>
          <p:cNvPr id="197" name="Google Shape;197;g29056934768_0_11"/>
          <p:cNvSpPr txBox="1"/>
          <p:nvPr>
            <p:ph idx="2" type="body"/>
          </p:nvPr>
        </p:nvSpPr>
        <p:spPr>
          <a:xfrm>
            <a:off x="900950" y="2039100"/>
            <a:ext cx="3566100" cy="4176600"/>
          </a:xfrm>
          <a:prstGeom prst="rect">
            <a:avLst/>
          </a:prstGeom>
          <a:solidFill>
            <a:srgbClr val="E3E5DC"/>
          </a:solidFill>
          <a:ln>
            <a:noFill/>
          </a:ln>
        </p:spPr>
        <p:txBody>
          <a:bodyPr anchorCtr="0" anchor="t" bIns="274300" lIns="292600" spcFirstLastPara="1" rIns="274300" wrap="square" tIns="274300">
            <a:normAutofit/>
          </a:bodyPr>
          <a:lstStyle/>
          <a:p>
            <a:pPr indent="0" lvl="0" marL="0" rtl="0" algn="l">
              <a:lnSpc>
                <a:spcPct val="100000"/>
              </a:lnSpc>
              <a:spcBef>
                <a:spcPts val="2000"/>
              </a:spcBef>
              <a:spcAft>
                <a:spcPts val="0"/>
              </a:spcAft>
              <a:buSzPts val="1800"/>
              <a:buNone/>
            </a:pPr>
            <a:r>
              <a:t/>
            </a:r>
            <a:endParaRPr b="1" sz="1000">
              <a:solidFill>
                <a:schemeClr val="dk1"/>
              </a:solidFill>
            </a:endParaRPr>
          </a:p>
          <a:p>
            <a:pPr indent="0" lvl="0" marL="0" rtl="0" algn="l">
              <a:lnSpc>
                <a:spcPct val="100000"/>
              </a:lnSpc>
              <a:spcBef>
                <a:spcPts val="2000"/>
              </a:spcBef>
              <a:spcAft>
                <a:spcPts val="0"/>
              </a:spcAft>
              <a:buSzPts val="1800"/>
              <a:buNone/>
            </a:pPr>
            <a:r>
              <a:rPr b="1" lang="en-US" sz="3000">
                <a:solidFill>
                  <a:schemeClr val="dk1"/>
                </a:solidFill>
              </a:rPr>
              <a:t>Poll</a:t>
            </a:r>
            <a:endParaRPr b="1" sz="3000">
              <a:solidFill>
                <a:schemeClr val="dk1"/>
              </a:solidFill>
            </a:endParaRPr>
          </a:p>
          <a:p>
            <a:pPr indent="0" lvl="0" marL="0" rtl="0" algn="l">
              <a:lnSpc>
                <a:spcPct val="100000"/>
              </a:lnSpc>
              <a:spcBef>
                <a:spcPts val="2000"/>
              </a:spcBef>
              <a:spcAft>
                <a:spcPts val="0"/>
              </a:spcAft>
              <a:buSzPts val="1800"/>
              <a:buNone/>
            </a:pPr>
            <a:r>
              <a:t/>
            </a:r>
            <a:endParaRPr b="1" sz="700">
              <a:solidFill>
                <a:schemeClr val="dk1"/>
              </a:solidFill>
            </a:endParaRPr>
          </a:p>
          <a:p>
            <a:pPr indent="0" lvl="0" marL="0" rtl="0" algn="l">
              <a:lnSpc>
                <a:spcPct val="115000"/>
              </a:lnSpc>
              <a:spcBef>
                <a:spcPts val="0"/>
              </a:spcBef>
              <a:spcAft>
                <a:spcPts val="0"/>
              </a:spcAft>
              <a:buSzPts val="1800"/>
              <a:buNone/>
            </a:pPr>
            <a:r>
              <a:rPr lang="en-US" sz="2500">
                <a:solidFill>
                  <a:schemeClr val="dk1"/>
                </a:solidFill>
              </a:rPr>
              <a:t>Which statement best describes your experience with drama in your classroom?</a:t>
            </a:r>
            <a:endParaRPr sz="3200">
              <a:solidFill>
                <a:schemeClr val="dk1"/>
              </a:solidFill>
            </a:endParaRPr>
          </a:p>
        </p:txBody>
      </p:sp>
      <p:pic>
        <p:nvPicPr>
          <p:cNvPr id="198" name="Google Shape;198;g29056934768_0_11"/>
          <p:cNvPicPr preferRelativeResize="0"/>
          <p:nvPr/>
        </p:nvPicPr>
        <p:blipFill rotWithShape="1">
          <a:blip r:embed="rId3">
            <a:alphaModFix/>
          </a:blip>
          <a:srcRect b="0" l="0" r="0" t="0"/>
          <a:stretch/>
        </p:blipFill>
        <p:spPr>
          <a:xfrm>
            <a:off x="6564975" y="785175"/>
            <a:ext cx="1924825" cy="159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ception">
  <a:themeElements>
    <a:clrScheme name="Custom 3">
      <a:dk1>
        <a:srgbClr val="000000"/>
      </a:dk1>
      <a:lt1>
        <a:srgbClr val="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FF711D"/>
      </a:hlink>
      <a:folHlink>
        <a:srgbClr val="4C4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2018-02-08T20:09:18Z</dcterms:created>
  <dc:creator>Robin Pawlak</dc:creator>
</cp:coreProperties>
</file>